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6" r:id="rId1"/>
  </p:sldMasterIdLst>
  <p:notesMasterIdLst>
    <p:notesMasterId r:id="rId43"/>
  </p:notesMasterIdLst>
  <p:handoutMasterIdLst>
    <p:handoutMasterId r:id="rId44"/>
  </p:handoutMasterIdLst>
  <p:sldIdLst>
    <p:sldId id="256" r:id="rId2"/>
    <p:sldId id="273" r:id="rId3"/>
    <p:sldId id="300" r:id="rId4"/>
    <p:sldId id="298" r:id="rId5"/>
    <p:sldId id="302" r:id="rId6"/>
    <p:sldId id="274" r:id="rId7"/>
    <p:sldId id="312" r:id="rId8"/>
    <p:sldId id="299" r:id="rId9"/>
    <p:sldId id="304" r:id="rId10"/>
    <p:sldId id="287" r:id="rId11"/>
    <p:sldId id="292" r:id="rId12"/>
    <p:sldId id="291" r:id="rId13"/>
    <p:sldId id="303" r:id="rId14"/>
    <p:sldId id="284" r:id="rId15"/>
    <p:sldId id="258" r:id="rId16"/>
    <p:sldId id="282" r:id="rId17"/>
    <p:sldId id="290" r:id="rId18"/>
    <p:sldId id="277" r:id="rId19"/>
    <p:sldId id="276" r:id="rId20"/>
    <p:sldId id="286" r:id="rId21"/>
    <p:sldId id="281" r:id="rId22"/>
    <p:sldId id="293" r:id="rId23"/>
    <p:sldId id="308" r:id="rId24"/>
    <p:sldId id="301" r:id="rId25"/>
    <p:sldId id="296" r:id="rId26"/>
    <p:sldId id="278" r:id="rId27"/>
    <p:sldId id="289" r:id="rId28"/>
    <p:sldId id="309" r:id="rId29"/>
    <p:sldId id="297" r:id="rId30"/>
    <p:sldId id="275" r:id="rId31"/>
    <p:sldId id="307" r:id="rId32"/>
    <p:sldId id="313" r:id="rId33"/>
    <p:sldId id="311" r:id="rId34"/>
    <p:sldId id="295" r:id="rId35"/>
    <p:sldId id="280" r:id="rId36"/>
    <p:sldId id="279" r:id="rId37"/>
    <p:sldId id="314" r:id="rId38"/>
    <p:sldId id="285" r:id="rId39"/>
    <p:sldId id="306" r:id="rId40"/>
    <p:sldId id="283" r:id="rId41"/>
    <p:sldId id="305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488">
          <p15:clr>
            <a:srgbClr val="A4A3A4"/>
          </p15:clr>
        </p15:guide>
        <p15:guide id="2" orient="horz" pos="1776">
          <p15:clr>
            <a:srgbClr val="A4A3A4"/>
          </p15:clr>
        </p15:guide>
        <p15:guide id="3" orient="horz" pos="2352">
          <p15:clr>
            <a:srgbClr val="A4A3A4"/>
          </p15:clr>
        </p15:guide>
        <p15:guide id="4" pos="1488">
          <p15:clr>
            <a:srgbClr val="A4A3A4"/>
          </p15:clr>
        </p15:guide>
        <p15:guide id="5" pos="672">
          <p15:clr>
            <a:srgbClr val="A4A3A4"/>
          </p15:clr>
        </p15:guide>
        <p15:guide id="6" pos="2256">
          <p15:clr>
            <a:srgbClr val="A4A3A4"/>
          </p15:clr>
        </p15:guide>
        <p15:guide id="7" pos="30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5D98"/>
    <a:srgbClr val="86B717"/>
    <a:srgbClr val="F7F7F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15" autoAdjust="0"/>
    <p:restoredTop sz="78771" autoAdjust="0"/>
  </p:normalViewPr>
  <p:slideViewPr>
    <p:cSldViewPr showGuides="1">
      <p:cViewPr varScale="1">
        <p:scale>
          <a:sx n="116" d="100"/>
          <a:sy n="116" d="100"/>
        </p:scale>
        <p:origin x="-1512" y="-114"/>
      </p:cViewPr>
      <p:guideLst>
        <p:guide orient="horz" pos="1488"/>
        <p:guide orient="horz" pos="1776"/>
        <p:guide orient="horz" pos="2352"/>
        <p:guide pos="1488"/>
        <p:guide pos="672"/>
        <p:guide pos="2256"/>
        <p:guide pos="3024"/>
      </p:guideLst>
    </p:cSldViewPr>
  </p:slideViewPr>
  <p:outlineViewPr>
    <p:cViewPr>
      <p:scale>
        <a:sx n="33" d="100"/>
        <a:sy n="33" d="100"/>
      </p:scale>
      <p:origin x="0" y="258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19452-6856-7B40-B38E-F40D2ACD8D8F}" type="datetimeFigureOut">
              <a:rPr lang="de-DE" smtClean="0"/>
              <a:pPr/>
              <a:t>03.03.2021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C652D-E4AE-CF44-98C4-965FDDB149D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7474341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6C683-EE4E-48D5-B34A-BDD0AA751FDD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09E0A-37EA-4099-8E4E-54991E0EBA6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83880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utive bi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7200" y="2057400"/>
            <a:ext cx="3048000" cy="3733800"/>
          </a:xfrm>
          <a:blipFill>
            <a:blip r:embed="rId2" cstate="print"/>
            <a:stretch>
              <a:fillRect/>
            </a:stretch>
          </a:blip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>
              <a:defRPr lang="en-US" b="0" dirty="0">
                <a:ln w="9525">
                  <a:solidFill>
                    <a:schemeClr val="tx1"/>
                  </a:solidFill>
                </a:ln>
                <a:solidFill>
                  <a:schemeClr val="tx2"/>
                </a:solidFill>
              </a:defRPr>
            </a:lvl1pPr>
          </a:lstStyle>
          <a:p>
            <a:pPr marL="0" lvl="0" algn="ctr"/>
            <a:r>
              <a:rPr lang="de-DE" dirty="0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886200" y="2514600"/>
            <a:ext cx="2438400" cy="338554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1600" baseline="0" dirty="0"/>
            </a:lvl1pPr>
          </a:lstStyle>
          <a:p>
            <a:pPr marL="0" lvl="0" algn="ctr"/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 smtClean="0"/>
              <a:t>19.10.2017</a:t>
            </a:r>
            <a:endParaRPr lang="en-US" dirty="0"/>
          </a:p>
        </p:txBody>
      </p:sp>
      <p:sp>
        <p:nvSpPr>
          <p:cNvPr id="10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smtClean="0"/>
              <a:t>Wahl des neuen Jugendgemeinderates 2017</a:t>
            </a:r>
            <a:endParaRPr lang="en-US" dirty="0" smtClean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09600"/>
            <a:ext cx="7620000" cy="5334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de-DE" sz="2400" dirty="0" smtClean="0"/>
              <a:t>Jugendgemeinderatswahl der Stadt Esslingen a. N.</a:t>
            </a:r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1219200"/>
            <a:ext cx="3657600" cy="381000"/>
          </a:xfr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de-DE" dirty="0" smtClean="0"/>
              <a:t>Wahlergebnisse 2017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9"/>
          </p:nvPr>
        </p:nvSpPr>
        <p:spPr>
          <a:xfrm>
            <a:off x="3886200" y="3352800"/>
            <a:ext cx="4191000" cy="1524000"/>
          </a:xfrm>
        </p:spPr>
        <p:txBody>
          <a:bodyPr anchor="ctr"/>
          <a:lstStyle>
            <a:lvl1pPr marL="0" indent="0">
              <a:lnSpc>
                <a:spcPts val="2000"/>
              </a:lnSpc>
              <a:buNone/>
              <a:defRPr sz="2800"/>
            </a:lvl1pPr>
          </a:lstStyle>
          <a:p>
            <a:pPr lvl="0"/>
            <a:endParaRPr lang="de-DE" dirty="0" smtClean="0"/>
          </a:p>
          <a:p>
            <a:pPr lvl="0"/>
            <a:r>
              <a:rPr lang="de-DE" dirty="0" smtClean="0"/>
              <a:t>Stimmen</a:t>
            </a:r>
          </a:p>
          <a:p>
            <a:pPr lvl="0"/>
            <a:endParaRPr lang="de-DE" dirty="0" smtClean="0"/>
          </a:p>
          <a:p>
            <a:pPr lvl="0"/>
            <a:r>
              <a:rPr lang="de-DE" dirty="0" smtClean="0"/>
              <a:t>Platz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246371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ecutive Team - 6 in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20337"/>
            <a:ext cx="7791450" cy="685800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l"/>
            <a:r>
              <a:rPr lang="de-DE" dirty="0" smtClean="0"/>
              <a:t>Mastertitelformat bearbeiten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0" y="1194563"/>
            <a:ext cx="7772400" cy="457200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066800" y="2006599"/>
            <a:ext cx="1357952" cy="1524000"/>
          </a:xfrm>
          <a:blipFill>
            <a:blip r:embed="rId2" cstate="print"/>
            <a:stretch>
              <a:fillRect/>
            </a:stretch>
          </a:blip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>
              <a:defRPr lang="en-US" dirty="0">
                <a:ln w="9525">
                  <a:noFill/>
                </a:ln>
                <a:solidFill>
                  <a:schemeClr val="tx2"/>
                </a:solidFill>
              </a:defRPr>
            </a:lvl1pPr>
          </a:lstStyle>
          <a:p>
            <a:pPr marL="0" lvl="0" algn="ctr"/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73578" y="3583078"/>
            <a:ext cx="1979127" cy="276999"/>
          </a:xfrm>
          <a:noFill/>
        </p:spPr>
        <p:txBody>
          <a:bodyPr wrap="square" lIns="0" rtlCol="0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1200" i="0" baseline="0" dirty="0">
                <a:ln>
                  <a:noFill/>
                </a:ln>
              </a:defRPr>
            </a:lvl1pPr>
          </a:lstStyle>
          <a:p>
            <a:pPr marL="0" lvl="0" algn="ctr"/>
            <a:r>
              <a:rPr lang="en-US" dirty="0" smtClean="0"/>
              <a:t>Name  &amp; Designation</a:t>
            </a:r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3706504" y="2006600"/>
            <a:ext cx="1357952" cy="1524000"/>
          </a:xfrm>
          <a:blipFill>
            <a:blip r:embed="rId2" cstate="print"/>
            <a:stretch>
              <a:fillRect/>
            </a:stretch>
          </a:blip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>
              <a:defRPr lang="en-US" dirty="0">
                <a:ln w="9525">
                  <a:noFill/>
                </a:ln>
                <a:solidFill>
                  <a:schemeClr val="tx2"/>
                </a:solidFill>
              </a:defRPr>
            </a:lvl1pPr>
          </a:lstStyle>
          <a:p>
            <a:pPr marL="0" lvl="0" algn="ctr"/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324600" y="1999775"/>
            <a:ext cx="1357952" cy="1524000"/>
          </a:xfrm>
          <a:blipFill>
            <a:blip r:embed="rId2" cstate="print"/>
            <a:stretch>
              <a:fillRect/>
            </a:stretch>
          </a:blip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>
              <a:defRPr lang="en-US" dirty="0">
                <a:ln w="9525">
                  <a:noFill/>
                </a:ln>
                <a:solidFill>
                  <a:schemeClr val="tx2"/>
                </a:solidFill>
              </a:defRPr>
            </a:lvl1pPr>
          </a:lstStyle>
          <a:p>
            <a:pPr marL="0" lvl="0" algn="ctr"/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399882" y="3578235"/>
            <a:ext cx="2030104" cy="276999"/>
          </a:xfrm>
          <a:noFill/>
        </p:spPr>
        <p:txBody>
          <a:bodyPr vert="horz" wrap="square" lIns="0" tIns="45720" rIns="91440" bIns="45720" rtlCol="0" anchor="t" anchorCtr="0">
            <a:spAutoFit/>
          </a:bodyPr>
          <a:lstStyle>
            <a:lvl1pPr algn="ctr">
              <a:buFontTx/>
              <a:buNone/>
              <a:defRPr lang="en-US" sz="1200" i="0" baseline="0" dirty="0">
                <a:ln>
                  <a:noFill/>
                </a:ln>
              </a:defRPr>
            </a:lvl1pPr>
          </a:lstStyle>
          <a:p>
            <a:pPr marL="0" lvl="0" indent="0" algn="ctr">
              <a:spcBef>
                <a:spcPts val="0"/>
              </a:spcBef>
              <a:buFontTx/>
              <a:buNone/>
            </a:pPr>
            <a:r>
              <a:rPr lang="en-US" dirty="0" smtClean="0"/>
              <a:t>Name  &amp; Designation</a:t>
            </a:r>
            <a:endParaRPr lang="en-US" dirty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6019800" y="3578235"/>
            <a:ext cx="2057400" cy="276999"/>
          </a:xfrm>
          <a:noFill/>
        </p:spPr>
        <p:txBody>
          <a:bodyPr vert="horz" wrap="square" lIns="0" tIns="45720" rIns="91440" bIns="45720" rtlCol="0" anchor="t" anchorCtr="0">
            <a:spAutoFit/>
          </a:bodyPr>
          <a:lstStyle>
            <a:lvl1pPr algn="ctr">
              <a:buFontTx/>
              <a:buNone/>
              <a:defRPr lang="en-US" sz="1200" i="0" baseline="0" dirty="0">
                <a:ln>
                  <a:noFill/>
                </a:ln>
              </a:defRPr>
            </a:lvl1pPr>
          </a:lstStyle>
          <a:p>
            <a:pPr marL="0" lvl="0" indent="0" algn="ctr">
              <a:spcBef>
                <a:spcPts val="0"/>
              </a:spcBef>
              <a:buFontTx/>
              <a:buNone/>
            </a:pPr>
            <a:r>
              <a:rPr lang="en-US" dirty="0" smtClean="0"/>
              <a:t>Name  &amp; Designation</a:t>
            </a:r>
            <a:endParaRPr lang="en-US" dirty="0"/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1080448" y="4196643"/>
            <a:ext cx="1357952" cy="1524000"/>
          </a:xfrm>
          <a:blipFill>
            <a:blip r:embed="rId2" cstate="print"/>
            <a:stretch>
              <a:fillRect/>
            </a:stretch>
          </a:blip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US" dirty="0">
                <a:ln w="9525">
                  <a:noFill/>
                </a:ln>
                <a:solidFill>
                  <a:schemeClr val="tx2"/>
                </a:solidFill>
              </a:defRPr>
            </a:lvl1pPr>
          </a:lstStyle>
          <a:p>
            <a:pPr marL="0" lvl="0" algn="ctr"/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773575" y="5765171"/>
            <a:ext cx="1981200" cy="276999"/>
          </a:xfrm>
          <a:noFill/>
        </p:spPr>
        <p:txBody>
          <a:bodyPr wrap="square" lIns="0" rtlCol="0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1200" i="0" baseline="0" dirty="0">
                <a:ln>
                  <a:noFill/>
                </a:ln>
              </a:defRPr>
            </a:lvl1pPr>
          </a:lstStyle>
          <a:p>
            <a:pPr marL="0" lvl="0" algn="ctr"/>
            <a:r>
              <a:rPr lang="en-US" dirty="0" smtClean="0"/>
              <a:t>Name  &amp; Designation</a:t>
            </a:r>
            <a:endParaRPr lang="en-US" dirty="0"/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3720152" y="4196644"/>
            <a:ext cx="1357952" cy="1524000"/>
          </a:xfrm>
          <a:blipFill>
            <a:blip r:embed="rId2" cstate="print"/>
            <a:stretch>
              <a:fillRect/>
            </a:stretch>
          </a:blip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US" dirty="0">
                <a:ln w="9525">
                  <a:noFill/>
                </a:ln>
                <a:solidFill>
                  <a:schemeClr val="tx2"/>
                </a:solidFill>
              </a:defRPr>
            </a:lvl1pPr>
          </a:lstStyle>
          <a:p>
            <a:pPr marL="0" lvl="0" algn="ctr"/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27"/>
          </p:nvPr>
        </p:nvSpPr>
        <p:spPr>
          <a:xfrm>
            <a:off x="6338248" y="4189819"/>
            <a:ext cx="1357952" cy="1524000"/>
          </a:xfrm>
          <a:blipFill>
            <a:blip r:embed="rId2" cstate="print"/>
            <a:stretch>
              <a:fillRect/>
            </a:stretch>
          </a:blip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US" dirty="0">
                <a:ln w="9525">
                  <a:noFill/>
                </a:ln>
                <a:solidFill>
                  <a:schemeClr val="tx2"/>
                </a:solidFill>
              </a:defRPr>
            </a:lvl1pPr>
          </a:lstStyle>
          <a:p>
            <a:pPr marL="0" lvl="0" algn="ctr"/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3403672" y="5757211"/>
            <a:ext cx="2031242" cy="276999"/>
          </a:xfrm>
          <a:noFill/>
        </p:spPr>
        <p:txBody>
          <a:bodyPr wrap="square" lIns="0" rtlCol="0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1200" i="0" baseline="0" dirty="0">
                <a:ln>
                  <a:noFill/>
                </a:ln>
              </a:defRPr>
            </a:lvl1pPr>
          </a:lstStyle>
          <a:p>
            <a:pPr marL="0" lvl="0" algn="ctr"/>
            <a:r>
              <a:rPr lang="en-US" dirty="0" smtClean="0"/>
              <a:t>Name  &amp; Designation</a:t>
            </a:r>
            <a:endParaRPr lang="en-US" dirty="0"/>
          </a:p>
        </p:txBody>
      </p:sp>
      <p:sp>
        <p:nvSpPr>
          <p:cNvPr id="32" name="Text Placeholder 10"/>
          <p:cNvSpPr>
            <a:spLocks noGrp="1"/>
          </p:cNvSpPr>
          <p:nvPr>
            <p:ph type="body" sz="quarter" idx="29" hasCustomPrompt="1"/>
          </p:nvPr>
        </p:nvSpPr>
        <p:spPr>
          <a:xfrm>
            <a:off x="6019800" y="5766309"/>
            <a:ext cx="2057400" cy="276999"/>
          </a:xfrm>
          <a:noFill/>
        </p:spPr>
        <p:txBody>
          <a:bodyPr wrap="square" lIns="0" rtlCol="0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1200" i="0" baseline="0" dirty="0">
                <a:ln>
                  <a:noFill/>
                </a:ln>
              </a:defRPr>
            </a:lvl1pPr>
          </a:lstStyle>
          <a:p>
            <a:pPr marL="0" lvl="0" algn="ctr"/>
            <a:r>
              <a:rPr lang="en-US" dirty="0" smtClean="0"/>
              <a:t>Name  &amp; Designation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r>
              <a:rPr lang="de-DE" smtClean="0"/>
              <a:t>19.10.2017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B69D149C-654F-824A-8DBD-206BBE36363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1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smtClean="0"/>
              <a:t>Wahl des neuen Jugendgemeinderates 2017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1323183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ducts /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20337"/>
            <a:ext cx="7791450" cy="685800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3600">
                <a:solidFill>
                  <a:schemeClr val="bg1">
                    <a:lumMod val="50000"/>
                  </a:schemeClr>
                </a:solidFill>
                <a:latin typeface="Lucida Sans"/>
              </a:defRPr>
            </a:lvl1pPr>
          </a:lstStyle>
          <a:p>
            <a:pPr lvl="0" algn="l"/>
            <a:r>
              <a:rPr lang="de-DE" dirty="0" smtClean="0"/>
              <a:t>Mastertitelformat bearbeiten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0" y="1194563"/>
            <a:ext cx="7772400" cy="457200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14400" y="2006600"/>
            <a:ext cx="1554480" cy="1572768"/>
          </a:xfrm>
          <a:blipFill>
            <a:blip r:embed="rId2" cstate="print"/>
            <a:stretch>
              <a:fillRect/>
            </a:stretch>
          </a:blip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>
              <a:defRPr lang="en-US" dirty="0">
                <a:ln w="9525">
                  <a:noFill/>
                </a:ln>
                <a:solidFill>
                  <a:schemeClr val="tx2"/>
                </a:solidFill>
              </a:defRPr>
            </a:lvl1pPr>
          </a:lstStyle>
          <a:p>
            <a:pPr marL="0" lvl="0" algn="ctr"/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900752" y="3611895"/>
            <a:ext cx="2209800" cy="276999"/>
          </a:xfrm>
          <a:noFill/>
        </p:spPr>
        <p:txBody>
          <a:bodyPr vert="horz" wrap="square" lIns="0" tIns="45720" rIns="91440" bIns="45720" rtlCol="0" anchor="t" anchorCtr="0">
            <a:spAutoFit/>
          </a:bodyPr>
          <a:lstStyle>
            <a:lvl1pPr>
              <a:buFontTx/>
              <a:buNone/>
              <a:defRPr lang="en-US" sz="1200" i="0" baseline="0" dirty="0"/>
            </a:lvl1pPr>
          </a:lstStyle>
          <a:p>
            <a:pPr marL="0" lvl="0" indent="0" algn="ctr">
              <a:spcBef>
                <a:spcPts val="0"/>
              </a:spcBef>
              <a:buFontTx/>
              <a:buNone/>
            </a:pPr>
            <a:r>
              <a:rPr lang="en-US" dirty="0" err="1" smtClean="0"/>
              <a:t>Produkt</a:t>
            </a:r>
            <a:r>
              <a:rPr lang="en-US" dirty="0" smtClean="0"/>
              <a:t>/Name</a:t>
            </a:r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3554104" y="2006601"/>
            <a:ext cx="1554480" cy="1572768"/>
          </a:xfrm>
          <a:blipFill>
            <a:blip r:embed="rId2" cstate="print"/>
            <a:stretch>
              <a:fillRect/>
            </a:stretch>
          </a:blip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>
              <a:defRPr lang="en-US" dirty="0">
                <a:ln w="9525">
                  <a:noFill/>
                </a:ln>
                <a:solidFill>
                  <a:schemeClr val="tx2"/>
                </a:solidFill>
              </a:defRPr>
            </a:lvl1pPr>
          </a:lstStyle>
          <a:p>
            <a:pPr marL="0" lvl="0" algn="ctr"/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172200" y="1999776"/>
            <a:ext cx="1554480" cy="1572768"/>
          </a:xfrm>
          <a:blipFill>
            <a:blip r:embed="rId2" cstate="print"/>
            <a:stretch>
              <a:fillRect/>
            </a:stretch>
          </a:blip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>
              <a:defRPr lang="en-US" dirty="0">
                <a:ln w="9525">
                  <a:noFill/>
                </a:ln>
                <a:solidFill>
                  <a:schemeClr val="tx2"/>
                </a:solidFill>
              </a:defRPr>
            </a:lvl1pPr>
          </a:lstStyle>
          <a:p>
            <a:pPr marL="0" lvl="0" algn="ctr"/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554104" y="3607053"/>
            <a:ext cx="2209800" cy="276999"/>
          </a:xfrm>
          <a:noFill/>
        </p:spPr>
        <p:txBody>
          <a:bodyPr vert="horz" wrap="square" lIns="0" tIns="45720" rIns="91440" bIns="45720" rtlCol="0" anchor="t" anchorCtr="0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1200" i="0" baseline="0" dirty="0"/>
            </a:lvl1pPr>
          </a:lstStyle>
          <a:p>
            <a:pPr marL="0" lvl="0" indent="0" algn="ctr">
              <a:spcBef>
                <a:spcPts val="0"/>
              </a:spcBef>
              <a:buFontTx/>
              <a:buNone/>
            </a:pPr>
            <a:r>
              <a:rPr lang="en-US" dirty="0" err="1" smtClean="0"/>
              <a:t>Produkt</a:t>
            </a:r>
            <a:r>
              <a:rPr lang="en-US" dirty="0" smtClean="0"/>
              <a:t>/Name</a:t>
            </a:r>
            <a:endParaRPr lang="en-US" dirty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6172200" y="3607053"/>
            <a:ext cx="2209800" cy="276999"/>
          </a:xfrm>
          <a:noFill/>
        </p:spPr>
        <p:txBody>
          <a:bodyPr vert="horz" wrap="square" lIns="0" tIns="45720" rIns="91440" bIns="45720" rtlCol="0" anchor="t" anchorCtr="0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1200" i="0" baseline="0" dirty="0"/>
            </a:lvl1pPr>
          </a:lstStyle>
          <a:p>
            <a:pPr marL="0" lvl="0" indent="0" algn="ctr">
              <a:spcBef>
                <a:spcPts val="0"/>
              </a:spcBef>
              <a:buFontTx/>
              <a:buNone/>
            </a:pPr>
            <a:r>
              <a:rPr lang="en-US" dirty="0" err="1" smtClean="0"/>
              <a:t>Produkt</a:t>
            </a:r>
            <a:r>
              <a:rPr lang="en-US" dirty="0" smtClean="0"/>
              <a:t>/Name</a:t>
            </a:r>
            <a:endParaRPr lang="en-US" dirty="0"/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928048" y="4154523"/>
            <a:ext cx="1554480" cy="1577832"/>
          </a:xfrm>
          <a:blipFill>
            <a:blip r:embed="rId2" cstate="print"/>
            <a:stretch>
              <a:fillRect/>
            </a:stretch>
          </a:blip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>
              <a:defRPr lang="en-US" dirty="0">
                <a:ln w="9525">
                  <a:noFill/>
                </a:ln>
                <a:solidFill>
                  <a:schemeClr val="tx2"/>
                </a:solidFill>
              </a:defRPr>
            </a:lvl1pPr>
          </a:lstStyle>
          <a:p>
            <a:pPr marL="0" lvl="0" algn="ctr"/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914400" y="5773046"/>
            <a:ext cx="2209800" cy="276999"/>
          </a:xfrm>
          <a:noFill/>
        </p:spPr>
        <p:txBody>
          <a:bodyPr vert="horz" wrap="square" lIns="0" tIns="45720" rIns="91440" bIns="45720" rtlCol="0" anchor="t" anchorCtr="0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1200" i="0" baseline="0" dirty="0"/>
            </a:lvl1pPr>
          </a:lstStyle>
          <a:p>
            <a:pPr marL="0" lvl="0" indent="0" algn="ctr">
              <a:spcBef>
                <a:spcPts val="0"/>
              </a:spcBef>
              <a:buFontTx/>
              <a:buNone/>
            </a:pPr>
            <a:r>
              <a:rPr lang="en-US" dirty="0" err="1" smtClean="0"/>
              <a:t>Produkt</a:t>
            </a:r>
            <a:r>
              <a:rPr lang="en-US" dirty="0" smtClean="0"/>
              <a:t>/Name</a:t>
            </a:r>
            <a:endParaRPr lang="en-US" dirty="0"/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3567752" y="4154524"/>
            <a:ext cx="1554480" cy="1577832"/>
          </a:xfrm>
          <a:blipFill>
            <a:blip r:embed="rId2" cstate="print"/>
            <a:stretch>
              <a:fillRect/>
            </a:stretch>
          </a:blip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>
              <a:defRPr lang="en-US" dirty="0">
                <a:ln w="9525">
                  <a:noFill/>
                </a:ln>
                <a:solidFill>
                  <a:schemeClr val="tx2"/>
                </a:solidFill>
              </a:defRPr>
            </a:lvl1pPr>
          </a:lstStyle>
          <a:p>
            <a:pPr marL="0" lvl="0" algn="ctr"/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27"/>
          </p:nvPr>
        </p:nvSpPr>
        <p:spPr>
          <a:xfrm>
            <a:off x="6185848" y="4147699"/>
            <a:ext cx="1554480" cy="1577832"/>
          </a:xfrm>
          <a:blipFill>
            <a:blip r:embed="rId2" cstate="print"/>
            <a:stretch>
              <a:fillRect/>
            </a:stretch>
          </a:blip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>
              <a:defRPr lang="en-US" dirty="0">
                <a:ln w="9525">
                  <a:noFill/>
                </a:ln>
                <a:solidFill>
                  <a:schemeClr val="tx2"/>
                </a:solidFill>
              </a:defRPr>
            </a:lvl1pPr>
          </a:lstStyle>
          <a:p>
            <a:pPr marL="0" lvl="0" algn="ctr"/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3555242" y="5765086"/>
            <a:ext cx="2209800" cy="276999"/>
          </a:xfrm>
          <a:noFill/>
        </p:spPr>
        <p:txBody>
          <a:bodyPr vert="horz" wrap="square" lIns="0" tIns="45720" rIns="91440" bIns="45720" rtlCol="0" anchor="t" anchorCtr="0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1200" i="0" baseline="0" dirty="0"/>
            </a:lvl1pPr>
          </a:lstStyle>
          <a:p>
            <a:pPr marL="0" lvl="0" indent="0" algn="ctr">
              <a:spcBef>
                <a:spcPts val="0"/>
              </a:spcBef>
              <a:buFontTx/>
              <a:buNone/>
            </a:pPr>
            <a:r>
              <a:rPr lang="en-US" dirty="0" err="1" smtClean="0"/>
              <a:t>Produkt</a:t>
            </a:r>
            <a:r>
              <a:rPr lang="en-US" dirty="0" smtClean="0"/>
              <a:t>/Name</a:t>
            </a:r>
            <a:endParaRPr lang="en-US" dirty="0"/>
          </a:p>
        </p:txBody>
      </p:sp>
      <p:sp>
        <p:nvSpPr>
          <p:cNvPr id="32" name="Text Placeholder 10"/>
          <p:cNvSpPr>
            <a:spLocks noGrp="1"/>
          </p:cNvSpPr>
          <p:nvPr>
            <p:ph type="body" sz="quarter" idx="29" hasCustomPrompt="1"/>
          </p:nvPr>
        </p:nvSpPr>
        <p:spPr>
          <a:xfrm>
            <a:off x="6185848" y="5774183"/>
            <a:ext cx="2209800" cy="276999"/>
          </a:xfrm>
          <a:noFill/>
        </p:spPr>
        <p:txBody>
          <a:bodyPr vert="horz" wrap="square" lIns="0" tIns="45720" rIns="91440" bIns="45720" rtlCol="0" anchor="t" anchorCtr="0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1200" i="0" baseline="0" dirty="0"/>
            </a:lvl1pPr>
          </a:lstStyle>
          <a:p>
            <a:pPr marL="0" lvl="0" indent="0" algn="ctr">
              <a:spcBef>
                <a:spcPts val="0"/>
              </a:spcBef>
              <a:buFontTx/>
              <a:buNone/>
            </a:pPr>
            <a:r>
              <a:rPr lang="en-US" dirty="0" err="1" smtClean="0"/>
              <a:t>Produkt</a:t>
            </a:r>
            <a:r>
              <a:rPr lang="en-US" dirty="0" smtClean="0"/>
              <a:t>/Name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r>
              <a:rPr lang="de-DE" smtClean="0"/>
              <a:t>19.10.2017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B69D149C-654F-824A-8DBD-206BBE36363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1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smtClean="0"/>
              <a:t>Wahl des neuen Jugendgemeinderates 2017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4230035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15"/>
          </p:nvPr>
        </p:nvSpPr>
        <p:spPr>
          <a:xfrm>
            <a:off x="4648200" y="1981200"/>
            <a:ext cx="3810000" cy="3733800"/>
          </a:xfrm>
        </p:spPr>
        <p:txBody>
          <a:bodyPr/>
          <a:lstStyle>
            <a:lvl1pPr>
              <a:defRPr>
                <a:latin typeface="Lucida Sans"/>
              </a:defRPr>
            </a:lvl1pPr>
          </a:lstStyle>
          <a:p>
            <a:r>
              <a:rPr lang="de-DE" dirty="0" smtClean="0"/>
              <a:t>Diagramm durch Klicken auf Symbol hinzufügen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20337"/>
            <a:ext cx="7791450" cy="685800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l"/>
            <a:r>
              <a:rPr lang="de-DE" dirty="0" smtClean="0"/>
              <a:t>Mastertitelformat bearbeiten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0" y="1194563"/>
            <a:ext cx="7772400" cy="457200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2133603"/>
            <a:ext cx="3657600" cy="4044815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1pPr>
            <a:lvl2pPr marL="17145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2pPr>
            <a:lvl3pPr marL="68580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3pPr>
            <a:lvl4pPr marL="114300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4pPr>
            <a:lvl5pPr marL="1600200" indent="0">
              <a:buFontTx/>
              <a:buNone/>
              <a:defRPr lang="en-US" sz="1400" kern="1200" dirty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de-DE" dirty="0" smtClean="0"/>
              <a:t>Mastertextformat bearbeiten</a:t>
            </a:r>
          </a:p>
          <a:p>
            <a:pPr marL="0" lvl="1">
              <a:spcBef>
                <a:spcPct val="0"/>
              </a:spcBef>
              <a:buNone/>
            </a:pPr>
            <a:r>
              <a:rPr lang="de-DE" dirty="0" smtClean="0"/>
              <a:t>Zweite Ebene</a:t>
            </a:r>
          </a:p>
          <a:p>
            <a:pPr marL="0" lvl="2">
              <a:spcBef>
                <a:spcPct val="0"/>
              </a:spcBef>
              <a:buNone/>
            </a:pPr>
            <a:r>
              <a:rPr lang="de-DE" dirty="0" smtClean="0"/>
              <a:t>Dritte Ebene</a:t>
            </a:r>
          </a:p>
          <a:p>
            <a:pPr marL="0" lvl="3">
              <a:spcBef>
                <a:spcPct val="0"/>
              </a:spcBef>
              <a:buNone/>
            </a:pPr>
            <a:r>
              <a:rPr lang="de-DE" dirty="0" smtClean="0"/>
              <a:t>Vierte Ebene</a:t>
            </a:r>
          </a:p>
          <a:p>
            <a:pPr marL="0" lvl="4">
              <a:spcBef>
                <a:spcPct val="0"/>
              </a:spcBef>
              <a:buNone/>
            </a:pPr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 smtClean="0"/>
              <a:t>19.10.2017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9D149C-654F-824A-8DBD-206BBE36363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smtClean="0"/>
              <a:t>Wahl des neuen Jugendgemeinderates 2017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3818327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15"/>
          </p:nvPr>
        </p:nvSpPr>
        <p:spPr>
          <a:xfrm>
            <a:off x="609600" y="1981200"/>
            <a:ext cx="7848600" cy="3733800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 dirty="0" smtClean="0"/>
              <a:t>Diagramm durch Klicken auf Symbol hinzufügen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20337"/>
            <a:ext cx="7791450" cy="685800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l"/>
            <a:r>
              <a:rPr lang="de-DE" dirty="0" smtClean="0"/>
              <a:t>Mastertitelformat bearbeiten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0" y="1194563"/>
            <a:ext cx="7772400" cy="457200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 smtClean="0"/>
              <a:t>19.10.2017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9D149C-654F-824A-8DBD-206BBE36363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smtClean="0"/>
              <a:t>Wahl des neuen Jugendgemeinderates 2017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3547985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20337"/>
            <a:ext cx="7791450" cy="685800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l"/>
            <a:r>
              <a:rPr lang="de-DE" dirty="0" smtClean="0"/>
              <a:t>Mastertitelformat bearbeiten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0" y="1194563"/>
            <a:ext cx="7772400" cy="457200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4"/>
          </p:nvPr>
        </p:nvSpPr>
        <p:spPr>
          <a:xfrm>
            <a:off x="696558" y="2209800"/>
            <a:ext cx="7772400" cy="3918176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 dirty="0" smtClean="0"/>
              <a:t>Tabelle durch Klicken auf Symbol hinzufügen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smtClean="0"/>
              <a:t>19.10.2017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9D149C-654F-824A-8DBD-206BBE36363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smtClean="0"/>
              <a:t>Wahl des neuen Jugendgemeinderates 2017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2677992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20337"/>
            <a:ext cx="7791450" cy="685800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l"/>
            <a:r>
              <a:rPr lang="de-DE" dirty="0" smtClean="0"/>
              <a:t>Mastertitelformat bearbeiten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0" y="1194563"/>
            <a:ext cx="7772400" cy="457200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4"/>
          </p:nvPr>
        </p:nvSpPr>
        <p:spPr>
          <a:xfrm>
            <a:off x="4648200" y="2209800"/>
            <a:ext cx="3810000" cy="3918176"/>
          </a:xfrm>
        </p:spPr>
        <p:txBody>
          <a:bodyPr/>
          <a:lstStyle>
            <a:lvl1pPr>
              <a:defRPr sz="1400">
                <a:latin typeface="Lucida Sans"/>
              </a:defRPr>
            </a:lvl1pPr>
          </a:lstStyle>
          <a:p>
            <a:r>
              <a:rPr lang="de-DE" dirty="0" smtClean="0"/>
              <a:t>Tabelle durch Klicken auf Symbol hinzufügen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2133603"/>
            <a:ext cx="3657600" cy="4044815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1pPr>
            <a:lvl2pPr marL="17145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2pPr>
            <a:lvl3pPr marL="68580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3pPr>
            <a:lvl4pPr marL="114300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4pPr>
            <a:lvl5pPr marL="1600200" indent="0">
              <a:buFontTx/>
              <a:buNone/>
              <a:defRPr lang="en-US" sz="1400" kern="1200" dirty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de-DE" dirty="0" smtClean="0"/>
              <a:t>Mastertextformat bearbeiten</a:t>
            </a:r>
          </a:p>
          <a:p>
            <a:pPr marL="0" lvl="1">
              <a:spcBef>
                <a:spcPct val="0"/>
              </a:spcBef>
              <a:buNone/>
            </a:pPr>
            <a:r>
              <a:rPr lang="de-DE" dirty="0" smtClean="0"/>
              <a:t>Zweite Ebene</a:t>
            </a:r>
          </a:p>
          <a:p>
            <a:pPr marL="0" lvl="2">
              <a:spcBef>
                <a:spcPct val="0"/>
              </a:spcBef>
              <a:buNone/>
            </a:pPr>
            <a:r>
              <a:rPr lang="de-DE" dirty="0" smtClean="0"/>
              <a:t>Dritte Ebene</a:t>
            </a:r>
          </a:p>
          <a:p>
            <a:pPr marL="0" lvl="3">
              <a:spcBef>
                <a:spcPct val="0"/>
              </a:spcBef>
              <a:buNone/>
            </a:pPr>
            <a:r>
              <a:rPr lang="de-DE" dirty="0" smtClean="0"/>
              <a:t>Vierte Ebene</a:t>
            </a:r>
          </a:p>
          <a:p>
            <a:pPr marL="0" lvl="4">
              <a:spcBef>
                <a:spcPct val="0"/>
              </a:spcBef>
              <a:buNone/>
            </a:pPr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smtClean="0"/>
              <a:t>19.10.2017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9D149C-654F-824A-8DBD-206BBE36363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smtClean="0"/>
              <a:t>Wahl des neuen Jugendgemeinderates 2017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2389571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martArt Placeholder 7"/>
          <p:cNvSpPr>
            <a:spLocks noGrp="1"/>
          </p:cNvSpPr>
          <p:nvPr>
            <p:ph type="dgm" sz="quarter" idx="14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>
                <a:latin typeface="Lucida Sans"/>
              </a:defRPr>
            </a:lvl1pPr>
          </a:lstStyle>
          <a:p>
            <a:r>
              <a:rPr lang="de-DE" dirty="0" smtClean="0"/>
              <a:t>SmartArt-Grafik durch Klicken auf Symbol hinzuzufügen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20337"/>
            <a:ext cx="7791450" cy="685800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l"/>
            <a:r>
              <a:rPr lang="de-DE" dirty="0" smtClean="0"/>
              <a:t>Mastertitelformat bearbeiten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0" y="1194563"/>
            <a:ext cx="7772400" cy="457200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2133603"/>
            <a:ext cx="3657600" cy="4044815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1pPr>
            <a:lvl2pPr marL="17145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2pPr>
            <a:lvl3pPr marL="68580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3pPr>
            <a:lvl4pPr marL="114300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4pPr>
            <a:lvl5pPr marL="1600200" indent="0">
              <a:buFontTx/>
              <a:buNone/>
              <a:defRPr lang="en-US" sz="1400" kern="1200" dirty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de-DE" dirty="0" smtClean="0"/>
              <a:t>Mastertextformat bearbeiten</a:t>
            </a:r>
          </a:p>
          <a:p>
            <a:pPr marL="0" lvl="1">
              <a:spcBef>
                <a:spcPct val="0"/>
              </a:spcBef>
              <a:buNone/>
            </a:pPr>
            <a:r>
              <a:rPr lang="de-DE" dirty="0" smtClean="0"/>
              <a:t>Zweite Ebene</a:t>
            </a:r>
          </a:p>
          <a:p>
            <a:pPr marL="0" lvl="2">
              <a:spcBef>
                <a:spcPct val="0"/>
              </a:spcBef>
              <a:buNone/>
            </a:pPr>
            <a:r>
              <a:rPr lang="de-DE" dirty="0" smtClean="0"/>
              <a:t>Dritte Ebene</a:t>
            </a:r>
          </a:p>
          <a:p>
            <a:pPr marL="0" lvl="3">
              <a:spcBef>
                <a:spcPct val="0"/>
              </a:spcBef>
              <a:buNone/>
            </a:pPr>
            <a:r>
              <a:rPr lang="de-DE" dirty="0" smtClean="0"/>
              <a:t>Vierte Ebene</a:t>
            </a:r>
          </a:p>
          <a:p>
            <a:pPr marL="0" lvl="4">
              <a:spcBef>
                <a:spcPct val="0"/>
              </a:spcBef>
              <a:buNone/>
            </a:pPr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smtClean="0"/>
              <a:t>19.10.2017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9D149C-654F-824A-8DBD-206BBE36363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0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smtClean="0"/>
              <a:t>Wahl des neuen Jugendgemeinderates 2017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1201925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 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4"/>
          </p:nvPr>
        </p:nvSpPr>
        <p:spPr>
          <a:xfrm>
            <a:off x="609600" y="2057400"/>
            <a:ext cx="7848600" cy="4114800"/>
          </a:xfrm>
        </p:spPr>
        <p:txBody>
          <a:bodyPr/>
          <a:lstStyle/>
          <a:p>
            <a:r>
              <a:rPr lang="de-DE" dirty="0" smtClean="0"/>
              <a:t>SmartArt-Grafik durch Klicken auf Symbol hinzuzufügen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20337"/>
            <a:ext cx="7791450" cy="685800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l"/>
            <a:r>
              <a:rPr lang="de-DE" dirty="0" smtClean="0"/>
              <a:t>Mastertitelformat bearbeiten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0" y="1194563"/>
            <a:ext cx="7772400" cy="457200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smtClean="0"/>
              <a:t>19.10.2017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9D149C-654F-824A-8DBD-206BBE36363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smtClean="0"/>
              <a:t>Wahl des neuen Jugendgemeinderates 2017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1893864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ksag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850488" y="990600"/>
            <a:ext cx="5397912" cy="1600200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l"/>
            <a:r>
              <a:rPr lang="en-US" dirty="0" err="1" smtClean="0"/>
              <a:t>Vielen</a:t>
            </a:r>
            <a:r>
              <a:rPr lang="en-US" dirty="0" smtClean="0"/>
              <a:t> Dank </a:t>
            </a: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Ihre</a:t>
            </a:r>
            <a:r>
              <a:rPr lang="en-US" dirty="0" smtClean="0"/>
              <a:t> </a:t>
            </a:r>
            <a:r>
              <a:rPr lang="en-US" dirty="0" err="1" smtClean="0"/>
              <a:t>Aufmerksamkeit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0488" y="2620297"/>
            <a:ext cx="1152228" cy="400110"/>
          </a:xfrm>
        </p:spPr>
        <p:txBody>
          <a:bodyPr wrap="none">
            <a:spAutoFit/>
          </a:bodyPr>
          <a:lstStyle>
            <a:lvl1pPr marL="0" indent="0">
              <a:buFontTx/>
              <a:buNone/>
              <a:defRPr lang="en-US" sz="20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/>
            <a:r>
              <a:rPr lang="en-US" dirty="0" err="1" smtClean="0"/>
              <a:t>Kontakt</a:t>
            </a:r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800600" y="2819400"/>
            <a:ext cx="3200400" cy="2743200"/>
          </a:xfrm>
          <a:solidFill>
            <a:schemeClr val="bg2"/>
          </a:solidFill>
          <a:ln>
            <a:noFill/>
          </a:ln>
          <a:effectLst>
            <a:outerShdw blurRad="292100" dist="139700" dir="2700000" algn="tl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0" indent="0">
              <a:buFontTx/>
              <a:buNone/>
              <a:defRPr lang="en-US" sz="2000" b="1" baseline="0" dirty="0">
                <a:ln w="9525">
                  <a:noFill/>
                </a:ln>
                <a:solidFill>
                  <a:schemeClr val="tx2"/>
                </a:solidFill>
                <a:latin typeface="Lucida Sans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 err="1" smtClean="0"/>
              <a:t>Hier</a:t>
            </a:r>
            <a:r>
              <a:rPr lang="en-US" dirty="0" smtClean="0"/>
              <a:t> Google Maps </a:t>
            </a:r>
            <a:r>
              <a:rPr lang="en-US" dirty="0" err="1" smtClean="0"/>
              <a:t>platzieren</a:t>
            </a:r>
            <a:endParaRPr lang="en-US" dirty="0" smtClean="0"/>
          </a:p>
          <a:p>
            <a:pPr marL="0" lvl="0" algn="ctr"/>
            <a:r>
              <a:rPr lang="en-US" dirty="0" smtClean="0"/>
              <a:t>(</a:t>
            </a:r>
            <a:r>
              <a:rPr lang="en-US" dirty="0" err="1" smtClean="0"/>
              <a:t>oder</a:t>
            </a:r>
            <a:r>
              <a:rPr lang="en-US" dirty="0" smtClean="0"/>
              <a:t> </a:t>
            </a:r>
            <a:r>
              <a:rPr lang="en-US" dirty="0" err="1" smtClean="0"/>
              <a:t>diesen</a:t>
            </a:r>
            <a:r>
              <a:rPr lang="en-US" dirty="0" smtClean="0"/>
              <a:t> </a:t>
            </a:r>
            <a:r>
              <a:rPr lang="en-US" dirty="0" err="1" smtClean="0"/>
              <a:t>Platz</a:t>
            </a:r>
            <a:r>
              <a:rPr lang="en-US" dirty="0" smtClean="0"/>
              <a:t>-halter </a:t>
            </a:r>
            <a:r>
              <a:rPr lang="en-US" dirty="0" err="1" smtClean="0"/>
              <a:t>löschen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29148" y="3610278"/>
            <a:ext cx="3505200" cy="307777"/>
          </a:xfrm>
          <a:noFill/>
        </p:spPr>
        <p:txBody>
          <a:bodyPr vert="horz" wrap="square" lIns="0" tIns="45720" rIns="91440" bIns="45720" rtlCol="0" anchor="t" anchorCtr="0">
            <a:spAutoFit/>
          </a:bodyPr>
          <a:lstStyle>
            <a:lvl1pPr marL="0" indent="0">
              <a:spcAft>
                <a:spcPts val="1800"/>
              </a:spcAft>
              <a:buFontTx/>
              <a:buNone/>
              <a:defRPr lang="en-US" i="0" baseline="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r>
              <a:rPr lang="en-US" dirty="0" smtClean="0"/>
              <a:t>Details </a:t>
            </a:r>
            <a:r>
              <a:rPr lang="en-US" dirty="0" err="1" smtClean="0"/>
              <a:t>hier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smtClean="0"/>
              <a:t>19.10.2017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9D149C-654F-824A-8DBD-206BBE36363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smtClean="0"/>
              <a:t>Wahl des neuen Jugendgemeinderates 2017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1702682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19.10.2017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Wahl des neuen Jugendgemeinderates 2017</a:t>
            </a:r>
            <a:endParaRPr lang="en-US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D149C-654F-824A-8DBD-206BBE36363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569017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ecutive bi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7200" y="2057400"/>
            <a:ext cx="3048000" cy="3733800"/>
          </a:xfrm>
          <a:blipFill>
            <a:blip r:embed="rId2" cstate="print"/>
            <a:stretch>
              <a:fillRect/>
            </a:stretch>
          </a:blip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>
              <a:defRPr lang="en-US" b="0" dirty="0">
                <a:ln w="9525">
                  <a:solidFill>
                    <a:schemeClr val="tx1"/>
                  </a:solidFill>
                </a:ln>
                <a:solidFill>
                  <a:schemeClr val="tx2"/>
                </a:solidFill>
              </a:defRPr>
            </a:lvl1pPr>
          </a:lstStyle>
          <a:p>
            <a:pPr marL="0" lvl="0" algn="ctr"/>
            <a:r>
              <a:rPr lang="de-DE" dirty="0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3853132" y="1905000"/>
            <a:ext cx="2438400" cy="338554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1600" baseline="0" dirty="0"/>
            </a:lvl1pPr>
          </a:lstStyle>
          <a:p>
            <a:pPr marL="0" lvl="0" algn="ctr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 smtClean="0"/>
              <a:t>19.10.2017</a:t>
            </a:r>
            <a:endParaRPr lang="en-US" dirty="0"/>
          </a:p>
        </p:txBody>
      </p:sp>
      <p:sp>
        <p:nvSpPr>
          <p:cNvPr id="10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smtClean="0"/>
              <a:t>Wahl des neuen Jugendgemeinderates 2017</a:t>
            </a:r>
            <a:endParaRPr lang="en-US" dirty="0" smtClean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09600"/>
            <a:ext cx="7620000" cy="5334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de-DE" sz="2400" dirty="0" smtClean="0"/>
              <a:t>Jugendgemeinderatswahl der Stadt Esslingen a. N.</a:t>
            </a:r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1219200"/>
            <a:ext cx="3657600" cy="381000"/>
          </a:xfr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de-DE" dirty="0" smtClean="0"/>
              <a:t>Wahlergebnisse 2017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494072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2000" y="2108204"/>
            <a:ext cx="7010400" cy="1470025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48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l"/>
            <a:r>
              <a:rPr lang="en-US" dirty="0" err="1" smtClean="0"/>
              <a:t>Klicken</a:t>
            </a:r>
            <a:r>
              <a:rPr lang="en-US" dirty="0" smtClean="0"/>
              <a:t> um Master Headline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ändern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016375"/>
            <a:ext cx="6400800" cy="533400"/>
          </a:xfrm>
          <a:solidFill>
            <a:schemeClr val="accent6"/>
          </a:solidFill>
        </p:spPr>
        <p:txBody>
          <a:bodyPr>
            <a:noAutofit/>
          </a:bodyPr>
          <a:lstStyle>
            <a:lvl1pPr marL="0" indent="0" algn="l">
              <a:buNone/>
              <a:defRPr lang="en-US" sz="2400" kern="1200" dirty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900112" y="4879975"/>
            <a:ext cx="3824288" cy="457200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lvl1pPr marL="0" indent="0" algn="l">
              <a:buFontTx/>
              <a:buNone/>
              <a:defRPr lang="en-US" sz="1800" b="0" i="1" cap="none" spc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Lucida Sans"/>
              </a:defRPr>
            </a:lvl1pPr>
          </a:lstStyle>
          <a:p>
            <a:pPr marL="0" lvl="0" algn="ctr"/>
            <a:r>
              <a:rPr lang="en-US" dirty="0" err="1" smtClean="0"/>
              <a:t>Optionale</a:t>
            </a:r>
            <a:r>
              <a:rPr lang="en-US" dirty="0" smtClean="0"/>
              <a:t> Tag-Line </a:t>
            </a:r>
            <a:r>
              <a:rPr lang="en-US" dirty="0" err="1" smtClean="0"/>
              <a:t>oder</a:t>
            </a:r>
            <a:r>
              <a:rPr lang="en-US" dirty="0" smtClean="0"/>
              <a:t> Name</a:t>
            </a:r>
            <a:endParaRPr 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19.10.2017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9D149C-654F-824A-8DBD-206BBE36363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smtClean="0"/>
              <a:t>Wahl des neuen Jugendgemeinderates 2017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4151163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20337"/>
            <a:ext cx="7791450" cy="685800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l"/>
            <a:r>
              <a:rPr lang="de-DE" dirty="0" smtClean="0"/>
              <a:t>Mastertitelformat bearbeiten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0" y="1194563"/>
            <a:ext cx="7772400" cy="457200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2057404"/>
            <a:ext cx="7848600" cy="4121015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17145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68580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14300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600200" indent="0">
              <a:buFontTx/>
              <a:buNone/>
              <a:defRPr lang="en-US" sz="14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de-DE" dirty="0" smtClean="0"/>
              <a:t>Mastertextformat bearbeiten</a:t>
            </a:r>
          </a:p>
          <a:p>
            <a:pPr marL="0" lvl="1">
              <a:spcBef>
                <a:spcPct val="0"/>
              </a:spcBef>
              <a:buNone/>
            </a:pPr>
            <a:r>
              <a:rPr lang="de-DE" dirty="0" smtClean="0"/>
              <a:t>Zweite Ebene</a:t>
            </a:r>
          </a:p>
          <a:p>
            <a:pPr marL="0" lvl="2">
              <a:spcBef>
                <a:spcPct val="0"/>
              </a:spcBef>
              <a:buNone/>
            </a:pPr>
            <a:r>
              <a:rPr lang="de-DE" dirty="0" smtClean="0"/>
              <a:t>Dritte Ebene</a:t>
            </a:r>
          </a:p>
          <a:p>
            <a:pPr marL="0" lvl="3">
              <a:spcBef>
                <a:spcPct val="0"/>
              </a:spcBef>
              <a:buNone/>
            </a:pPr>
            <a:r>
              <a:rPr lang="de-DE" dirty="0" smtClean="0"/>
              <a:t>Vierte Ebene</a:t>
            </a:r>
          </a:p>
          <a:p>
            <a:pPr marL="0" lvl="4">
              <a:spcBef>
                <a:spcPct val="0"/>
              </a:spcBef>
              <a:buNone/>
            </a:pPr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19.10.2017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9D149C-654F-824A-8DBD-206BBE36363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smtClean="0"/>
              <a:t>Wahl des neuen Jugendgemeinderates 2017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2802135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20337"/>
            <a:ext cx="7791450" cy="685800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l"/>
            <a:r>
              <a:rPr lang="de-DE" dirty="0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4"/>
            <a:ext cx="3810000" cy="4121015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1pPr>
            <a:lvl2pPr marL="17145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2pPr>
            <a:lvl3pPr marL="68580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3pPr>
            <a:lvl4pPr marL="114300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4pPr>
            <a:lvl5pPr marL="1600200" indent="0">
              <a:buFontTx/>
              <a:buNone/>
              <a:defRPr lang="en-US" sz="1400" kern="1200" dirty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de-DE" dirty="0" smtClean="0"/>
              <a:t>Mastertextformat bearbeiten</a:t>
            </a:r>
          </a:p>
          <a:p>
            <a:pPr marL="0" lvl="1">
              <a:spcBef>
                <a:spcPct val="0"/>
              </a:spcBef>
              <a:buNone/>
            </a:pPr>
            <a:r>
              <a:rPr lang="de-DE" dirty="0" smtClean="0"/>
              <a:t>Zweite Ebene</a:t>
            </a:r>
          </a:p>
          <a:p>
            <a:pPr marL="0" lvl="2">
              <a:spcBef>
                <a:spcPct val="0"/>
              </a:spcBef>
              <a:buNone/>
            </a:pPr>
            <a:r>
              <a:rPr lang="de-DE" dirty="0" smtClean="0"/>
              <a:t>Dritte Ebene</a:t>
            </a:r>
          </a:p>
          <a:p>
            <a:pPr marL="0" lvl="3">
              <a:spcBef>
                <a:spcPct val="0"/>
              </a:spcBef>
              <a:buNone/>
            </a:pPr>
            <a:r>
              <a:rPr lang="de-DE" dirty="0" smtClean="0"/>
              <a:t>Vierte Ebene</a:t>
            </a:r>
          </a:p>
          <a:p>
            <a:pPr marL="0" lvl="4">
              <a:spcBef>
                <a:spcPct val="0"/>
              </a:spcBef>
              <a:buNone/>
            </a:pPr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0" y="1194563"/>
            <a:ext cx="7772400" cy="457200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648200" y="2057404"/>
            <a:ext cx="3983180" cy="4121015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1pPr>
            <a:lvl2pPr marL="17145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2pPr>
            <a:lvl3pPr marL="68580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3pPr>
            <a:lvl4pPr marL="114300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4pPr>
            <a:lvl5pPr marL="1600200" indent="0">
              <a:buFontTx/>
              <a:buNone/>
              <a:defRPr lang="en-US" sz="1400" kern="1200" dirty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de-DE" dirty="0" smtClean="0"/>
              <a:t>Mastertextformat bearbeiten</a:t>
            </a:r>
          </a:p>
          <a:p>
            <a:pPr marL="0" lvl="1">
              <a:spcBef>
                <a:spcPct val="0"/>
              </a:spcBef>
              <a:buNone/>
            </a:pPr>
            <a:r>
              <a:rPr lang="de-DE" dirty="0" smtClean="0"/>
              <a:t>Zweite Ebene</a:t>
            </a:r>
          </a:p>
          <a:p>
            <a:pPr marL="0" lvl="2">
              <a:spcBef>
                <a:spcPct val="0"/>
              </a:spcBef>
              <a:buNone/>
            </a:pPr>
            <a:r>
              <a:rPr lang="de-DE" dirty="0" smtClean="0"/>
              <a:t>Dritte Ebene</a:t>
            </a:r>
          </a:p>
          <a:p>
            <a:pPr marL="0" lvl="3">
              <a:spcBef>
                <a:spcPct val="0"/>
              </a:spcBef>
              <a:buNone/>
            </a:pPr>
            <a:r>
              <a:rPr lang="de-DE" dirty="0" smtClean="0"/>
              <a:t>Vierte Ebene</a:t>
            </a:r>
          </a:p>
          <a:p>
            <a:pPr marL="0" lvl="4">
              <a:spcBef>
                <a:spcPct val="0"/>
              </a:spcBef>
              <a:buNone/>
            </a:pPr>
            <a:r>
              <a:rPr lang="de-DE" dirty="0" smtClean="0"/>
              <a:t>Fünfte Ebene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544290" y="2109147"/>
            <a:ext cx="0" cy="39319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umsplatzhalt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smtClean="0"/>
              <a:t>19.10.2017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9D149C-654F-824A-8DBD-206BBE36363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smtClean="0"/>
              <a:t>Wahl des neuen Jugendgemeinderates 2017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691493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20337"/>
            <a:ext cx="7791450" cy="685800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l"/>
            <a:r>
              <a:rPr lang="de-DE" dirty="0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3"/>
            <a:ext cx="4724400" cy="4044815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1pPr>
            <a:lvl2pPr marL="17145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2pPr>
            <a:lvl3pPr marL="68580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3pPr>
            <a:lvl4pPr marL="1143000" indent="0">
              <a:buFontTx/>
              <a:buNone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4pPr>
            <a:lvl5pPr marL="1600200" indent="0">
              <a:buFontTx/>
              <a:buNone/>
              <a:defRPr lang="en-US" sz="1400" kern="1200" dirty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de-DE" dirty="0" smtClean="0"/>
              <a:t>Mastertextformat bearbeiten</a:t>
            </a:r>
          </a:p>
          <a:p>
            <a:pPr marL="0" lvl="1">
              <a:spcBef>
                <a:spcPct val="0"/>
              </a:spcBef>
              <a:buNone/>
            </a:pPr>
            <a:r>
              <a:rPr lang="de-DE" dirty="0" smtClean="0"/>
              <a:t>Zweite Ebene</a:t>
            </a:r>
          </a:p>
          <a:p>
            <a:pPr marL="0" lvl="2">
              <a:spcBef>
                <a:spcPct val="0"/>
              </a:spcBef>
              <a:buNone/>
            </a:pPr>
            <a:r>
              <a:rPr lang="de-DE" dirty="0" smtClean="0"/>
              <a:t>Dritte Ebene</a:t>
            </a:r>
          </a:p>
          <a:p>
            <a:pPr marL="0" lvl="3">
              <a:spcBef>
                <a:spcPct val="0"/>
              </a:spcBef>
              <a:buNone/>
            </a:pPr>
            <a:r>
              <a:rPr lang="de-DE" dirty="0" smtClean="0"/>
              <a:t>Vierte Ebene</a:t>
            </a:r>
          </a:p>
          <a:p>
            <a:pPr marL="0" lvl="4">
              <a:spcBef>
                <a:spcPct val="0"/>
              </a:spcBef>
              <a:buNone/>
            </a:pPr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0" y="1194563"/>
            <a:ext cx="7772400" cy="457200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867400" y="2272552"/>
            <a:ext cx="2667000" cy="3290048"/>
          </a:xfrm>
          <a:blipFill>
            <a:blip r:embed="rId2" cstate="print"/>
            <a:stretch>
              <a:fillRect/>
            </a:stretch>
          </a:blip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>
              <a:defRPr lang="en-US" dirty="0">
                <a:ln w="9525">
                  <a:noFill/>
                </a:ln>
                <a:solidFill>
                  <a:schemeClr val="tx2"/>
                </a:solidFill>
              </a:defRPr>
            </a:lvl1pPr>
          </a:lstStyle>
          <a:p>
            <a:pPr marL="0" lvl="0" algn="ctr"/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smtClean="0"/>
              <a:t>19.10.2017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9D149C-654F-824A-8DBD-206BBE36363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smtClean="0"/>
              <a:t>Wahl des neuen Jugendgemeinderates 2017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309521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20337"/>
            <a:ext cx="7791450" cy="685800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l"/>
            <a:r>
              <a:rPr lang="de-DE" dirty="0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3"/>
            <a:ext cx="4572000" cy="4044815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285750" indent="-285750">
              <a:spcAft>
                <a:spcPts val="1500"/>
              </a:spcAft>
              <a:buFont typeface="Wingdings" pitchFamily="2" charset="2"/>
              <a:buChar char="ü"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1pPr>
            <a:lvl2pPr marL="742950" indent="-285750">
              <a:spcAft>
                <a:spcPts val="1500"/>
              </a:spcAft>
              <a:buFont typeface="Wingdings" pitchFamily="2" charset="2"/>
              <a:buChar char="ü"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2pPr>
            <a:lvl3pPr marL="1200150" indent="-285750">
              <a:spcAft>
                <a:spcPts val="1500"/>
              </a:spcAft>
              <a:buFont typeface="Wingdings" pitchFamily="2" charset="2"/>
              <a:buChar char="ü"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3pPr>
            <a:lvl4pPr marL="1657350" indent="-285750">
              <a:spcAft>
                <a:spcPts val="1500"/>
              </a:spcAft>
              <a:buFont typeface="Wingdings" pitchFamily="2" charset="2"/>
              <a:buChar char="ü"/>
              <a:defRPr lang="en-US" sz="1400" kern="1200" dirty="0" smtClean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4pPr>
            <a:lvl5pPr marL="2114550" indent="-285750">
              <a:spcAft>
                <a:spcPts val="1500"/>
              </a:spcAft>
              <a:buFont typeface="Wingdings" pitchFamily="2" charset="2"/>
              <a:buChar char="ü"/>
              <a:defRPr lang="en-US" sz="1400" kern="1200" dirty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de-DE" dirty="0" smtClean="0"/>
              <a:t>Mastertextformat bearbeiten</a:t>
            </a:r>
          </a:p>
          <a:p>
            <a:pPr marL="0" lvl="1">
              <a:spcBef>
                <a:spcPct val="0"/>
              </a:spcBef>
              <a:buNone/>
            </a:pPr>
            <a:r>
              <a:rPr lang="de-DE" dirty="0" smtClean="0"/>
              <a:t>Zweite Ebene</a:t>
            </a:r>
          </a:p>
          <a:p>
            <a:pPr marL="0" lvl="2">
              <a:spcBef>
                <a:spcPct val="0"/>
              </a:spcBef>
              <a:buNone/>
            </a:pPr>
            <a:r>
              <a:rPr lang="de-DE" dirty="0" smtClean="0"/>
              <a:t>Dritte Ebene</a:t>
            </a:r>
          </a:p>
          <a:p>
            <a:pPr marL="0" lvl="3">
              <a:spcBef>
                <a:spcPct val="0"/>
              </a:spcBef>
              <a:buNone/>
            </a:pPr>
            <a:r>
              <a:rPr lang="de-DE" dirty="0" smtClean="0"/>
              <a:t>Vierte Ebene</a:t>
            </a:r>
          </a:p>
          <a:p>
            <a:pPr marL="0" lvl="4">
              <a:spcBef>
                <a:spcPct val="0"/>
              </a:spcBef>
              <a:buNone/>
            </a:pPr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0" y="1194563"/>
            <a:ext cx="7772400" cy="457200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257800" y="2170952"/>
            <a:ext cx="3124200" cy="3594848"/>
          </a:xfrm>
          <a:blipFill>
            <a:blip r:embed="rId2" cstate="print"/>
            <a:stretch>
              <a:fillRect/>
            </a:stretch>
          </a:blip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>
              <a:defRPr lang="en-US" dirty="0">
                <a:ln w="9525">
                  <a:noFill/>
                </a:ln>
                <a:solidFill>
                  <a:schemeClr val="tx2"/>
                </a:solidFill>
              </a:defRPr>
            </a:lvl1pPr>
          </a:lstStyle>
          <a:p>
            <a:pPr marL="0" lvl="0" algn="ctr"/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smtClean="0"/>
              <a:t>19.10.2017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9D149C-654F-824A-8DBD-206BBE36363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smtClean="0"/>
              <a:t>Wahl des neuen Jugendgemeinderates 2017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2182474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wid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20337"/>
            <a:ext cx="7791450" cy="685800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l"/>
            <a:r>
              <a:rPr lang="de-DE" dirty="0" smtClean="0"/>
              <a:t>Mastertitelformat bearbeiten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0" y="1194563"/>
            <a:ext cx="7772400" cy="457200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85800" y="2006600"/>
            <a:ext cx="7696200" cy="3759200"/>
          </a:xfr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>
              <a:defRPr lang="en-US" dirty="0">
                <a:ln w="9525">
                  <a:noFill/>
                </a:ln>
                <a:solidFill>
                  <a:schemeClr val="tx2"/>
                </a:solidFill>
              </a:defRPr>
            </a:lvl1pPr>
          </a:lstStyle>
          <a:p>
            <a:pPr marL="0" lvl="0" algn="ctr"/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smtClean="0"/>
              <a:t>19.10.2017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9D149C-654F-824A-8DBD-206BBE36363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smtClean="0"/>
              <a:t>Wahl des neuen Jugendgemeinderates 2017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3498737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ecutive Team - 3 in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20337"/>
            <a:ext cx="7791450" cy="685800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l"/>
            <a:r>
              <a:rPr lang="de-DE" dirty="0" smtClean="0"/>
              <a:t>Mastertitelformat bearbeiten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0" y="1194563"/>
            <a:ext cx="7772400" cy="457200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bg1">
                    <a:lumMod val="50000"/>
                  </a:schemeClr>
                </a:solidFill>
                <a:latin typeface="Lucida Sans"/>
                <a:ea typeface="+mj-ea"/>
                <a:cs typeface="+mj-cs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55976" y="2362200"/>
            <a:ext cx="1963424" cy="2392984"/>
          </a:xfrm>
          <a:blipFill>
            <a:blip r:embed="rId2" cstate="print"/>
            <a:stretch>
              <a:fillRect/>
            </a:stretch>
          </a:blip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>
              <a:defRPr lang="en-US" dirty="0">
                <a:ln w="9525">
                  <a:noFill/>
                </a:ln>
                <a:solidFill>
                  <a:schemeClr val="tx2"/>
                </a:solidFill>
              </a:defRPr>
            </a:lvl1pPr>
          </a:lstStyle>
          <a:p>
            <a:pPr marL="0" lvl="0" algn="ctr"/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55980" y="4954828"/>
            <a:ext cx="1963423" cy="307777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i="0" baseline="0" dirty="0"/>
            </a:lvl1pPr>
          </a:lstStyle>
          <a:p>
            <a:pPr marL="0" lvl="0" algn="ctr"/>
            <a:r>
              <a:rPr lang="en-US" dirty="0" smtClean="0"/>
              <a:t>Name  &amp; Designation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555999" y="4954828"/>
            <a:ext cx="1963424" cy="307777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dirty="0"/>
            </a:lvl1pPr>
          </a:lstStyle>
          <a:p>
            <a:pPr marL="0" lvl="0" algn="ctr"/>
            <a:r>
              <a:rPr lang="en-US" dirty="0" smtClean="0"/>
              <a:t>Name  &amp; Designation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6248400" y="4954828"/>
            <a:ext cx="1981200" cy="307777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dirty="0"/>
            </a:lvl1pPr>
          </a:lstStyle>
          <a:p>
            <a:pPr marL="0" lvl="0" algn="ctr"/>
            <a:r>
              <a:rPr lang="en-US" dirty="0" smtClean="0"/>
              <a:t>Name  &amp; Designation</a:t>
            </a:r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3555999" y="2362200"/>
            <a:ext cx="1963424" cy="2392984"/>
          </a:xfrm>
          <a:blipFill>
            <a:blip r:embed="rId2" cstate="print"/>
            <a:stretch>
              <a:fillRect/>
            </a:stretch>
          </a:blip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>
              <a:defRPr lang="en-US" dirty="0">
                <a:ln w="9525">
                  <a:noFill/>
                </a:ln>
                <a:solidFill>
                  <a:schemeClr val="tx2"/>
                </a:solidFill>
              </a:defRPr>
            </a:lvl1pPr>
          </a:lstStyle>
          <a:p>
            <a:pPr marL="0" lvl="0" algn="ctr"/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257709" y="2362200"/>
            <a:ext cx="1963424" cy="2392984"/>
          </a:xfrm>
          <a:blipFill>
            <a:blip r:embed="rId2" cstate="print"/>
            <a:stretch>
              <a:fillRect/>
            </a:stretch>
          </a:blip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>
              <a:defRPr lang="en-US" dirty="0">
                <a:ln w="9525">
                  <a:noFill/>
                </a:ln>
                <a:solidFill>
                  <a:schemeClr val="tx2"/>
                </a:solidFill>
              </a:defRPr>
            </a:lvl1pPr>
          </a:lstStyle>
          <a:p>
            <a:pPr marL="0" lvl="0" algn="ctr"/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 smtClean="0"/>
              <a:t>19.10.2017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69D149C-654F-824A-8DBD-206BBE36363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smtClean="0"/>
              <a:t>Wahl des neuen Jugendgemeinderates 2017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4280391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1066800" y="6426200"/>
            <a:ext cx="7010400" cy="457200"/>
          </a:xfrm>
          <a:prstGeom prst="rect">
            <a:avLst/>
          </a:prstGeom>
          <a:solidFill>
            <a:srgbClr val="0085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0" y="6426200"/>
            <a:ext cx="1066800" cy="457200"/>
          </a:xfrm>
          <a:prstGeom prst="rect">
            <a:avLst/>
          </a:prstGeom>
          <a:solidFill>
            <a:srgbClr val="756A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l"/>
            <a:r>
              <a:rPr lang="de-DE" dirty="0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7848600" cy="4373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marL="0" lvl="0" indent="0">
              <a:spcBef>
                <a:spcPct val="0"/>
              </a:spcBef>
              <a:buFontTx/>
              <a:buNone/>
            </a:pPr>
            <a:r>
              <a:rPr lang="de-DE" dirty="0" smtClean="0"/>
              <a:t>Mastertextformat bearbeiten</a:t>
            </a:r>
          </a:p>
          <a:p>
            <a:pPr marL="0" lvl="1" indent="0">
              <a:spcBef>
                <a:spcPct val="0"/>
              </a:spcBef>
              <a:buFontTx/>
              <a:buNone/>
            </a:pPr>
            <a:r>
              <a:rPr lang="de-DE" dirty="0" smtClean="0"/>
              <a:t>Zweite Ebene</a:t>
            </a:r>
          </a:p>
          <a:p>
            <a:pPr marL="0" lvl="2" indent="0">
              <a:spcBef>
                <a:spcPct val="0"/>
              </a:spcBef>
              <a:buFontTx/>
              <a:buNone/>
            </a:pPr>
            <a:r>
              <a:rPr lang="de-DE" dirty="0" smtClean="0"/>
              <a:t>Dritte Ebene</a:t>
            </a:r>
          </a:p>
          <a:p>
            <a:pPr marL="0" lvl="3" indent="0">
              <a:spcBef>
                <a:spcPct val="0"/>
              </a:spcBef>
              <a:buFontTx/>
              <a:buNone/>
            </a:pPr>
            <a:r>
              <a:rPr lang="de-DE" dirty="0" smtClean="0"/>
              <a:t>Vierte Ebene</a:t>
            </a:r>
          </a:p>
          <a:p>
            <a:pPr marL="0" lvl="4" indent="0">
              <a:spcBef>
                <a:spcPct val="0"/>
              </a:spcBef>
              <a:buFontTx/>
              <a:buNone/>
            </a:pPr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2"/>
          </p:nvPr>
        </p:nvSpPr>
        <p:spPr>
          <a:xfrm>
            <a:off x="0" y="6477001"/>
            <a:ext cx="1066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smtClean="0"/>
              <a:t>19.10.2017</a:t>
            </a:r>
            <a:endParaRPr lang="en-US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smtClean="0"/>
              <a:t>Wahl des neuen Jugendgemeinderates 2017</a:t>
            </a:r>
            <a:endParaRPr lang="en-US" dirty="0" smtClean="0"/>
          </a:p>
        </p:txBody>
      </p:sp>
      <p:sp>
        <p:nvSpPr>
          <p:cNvPr id="11" name="Rechteck 10"/>
          <p:cNvSpPr/>
          <p:nvPr userDrawn="1"/>
        </p:nvSpPr>
        <p:spPr>
          <a:xfrm>
            <a:off x="8077200" y="6426200"/>
            <a:ext cx="540000" cy="457200"/>
          </a:xfrm>
          <a:prstGeom prst="rect">
            <a:avLst/>
          </a:prstGeom>
          <a:solidFill>
            <a:srgbClr val="0085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8080829" y="6400801"/>
            <a:ext cx="0" cy="503999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617200" y="6426200"/>
            <a:ext cx="540000" cy="457200"/>
          </a:xfrm>
          <a:prstGeom prst="rect">
            <a:avLst/>
          </a:prstGeom>
          <a:solidFill>
            <a:srgbClr val="0085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oliennummernplatzhalter 17"/>
          <p:cNvSpPr>
            <a:spLocks noGrp="1"/>
          </p:cNvSpPr>
          <p:nvPr>
            <p:ph type="sldNum" sz="quarter" idx="4"/>
          </p:nvPr>
        </p:nvSpPr>
        <p:spPr>
          <a:xfrm>
            <a:off x="8080829" y="6438900"/>
            <a:ext cx="536371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fld id="{B69D149C-654F-824A-8DBD-206BBE36363B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8631715" y="6400801"/>
            <a:ext cx="0" cy="503999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" name="Bild 20" descr="home-128.png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300" y="6574327"/>
            <a:ext cx="131273" cy="131273"/>
          </a:xfrm>
          <a:prstGeom prst="rect">
            <a:avLst/>
          </a:prstGeom>
        </p:spPr>
      </p:pic>
      <p:cxnSp>
        <p:nvCxnSpPr>
          <p:cNvPr id="22" name="Gerade Verbindung 21"/>
          <p:cNvCxnSpPr/>
          <p:nvPr userDrawn="1"/>
        </p:nvCxnSpPr>
        <p:spPr>
          <a:xfrm>
            <a:off x="1066800" y="6400801"/>
            <a:ext cx="0" cy="503999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R:\Team Kommunikation\Vorlagen\Vorlagen Gestaltungsrichtlinien 2015\Logos\ES_Logos_RZ_Farbig\JPG\ES_Logo_1zeilig_Rechts.jpg"/>
          <p:cNvPicPr>
            <a:picLocks noChangeAspect="1" noChangeArrowheads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1"/>
            <a:ext cx="2561772" cy="4060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2433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24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5" r:id="rId19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lang="en-US" sz="3200" kern="1200">
          <a:solidFill>
            <a:schemeClr val="bg1">
              <a:lumMod val="50000"/>
            </a:schemeClr>
          </a:solidFill>
          <a:latin typeface="Lucida Sans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400" kern="1200" smtClean="0">
          <a:solidFill>
            <a:schemeClr val="bg1">
              <a:lumMod val="50000"/>
            </a:schemeClr>
          </a:solidFill>
          <a:latin typeface="Lucida Sans"/>
          <a:ea typeface="+mj-ea"/>
          <a:cs typeface="+mj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1400" kern="1200" smtClean="0">
          <a:solidFill>
            <a:schemeClr val="bg1">
              <a:lumMod val="50000"/>
            </a:schemeClr>
          </a:solidFill>
          <a:latin typeface="Lucida Sans"/>
          <a:ea typeface="+mj-ea"/>
          <a:cs typeface="+mj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400" kern="1200" smtClean="0">
          <a:solidFill>
            <a:schemeClr val="bg1">
              <a:lumMod val="50000"/>
            </a:schemeClr>
          </a:solidFill>
          <a:latin typeface="Lucida Sans"/>
          <a:ea typeface="+mj-ea"/>
          <a:cs typeface="+mj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1400" kern="1200" smtClean="0">
          <a:solidFill>
            <a:schemeClr val="bg1">
              <a:lumMod val="50000"/>
            </a:schemeClr>
          </a:solidFill>
          <a:latin typeface="Lucida Sans"/>
          <a:ea typeface="+mj-ea"/>
          <a:cs typeface="+mj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en-US" sz="1400" kern="1200">
          <a:solidFill>
            <a:schemeClr val="bg1">
              <a:lumMod val="50000"/>
            </a:schemeClr>
          </a:solidFill>
          <a:latin typeface="Lucida Sans"/>
          <a:ea typeface="+mj-ea"/>
          <a:cs typeface="+mj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848600" cy="1524000"/>
          </a:xfrm>
        </p:spPr>
        <p:txBody>
          <a:bodyPr/>
          <a:lstStyle/>
          <a:p>
            <a:r>
              <a:rPr lang="de-DE" dirty="0" smtClean="0"/>
              <a:t>Wahl des neuen Jugendgemeinderates</a:t>
            </a:r>
            <a:endParaRPr lang="de-DE" dirty="0"/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>
          <a:xfrm>
            <a:off x="762000" y="3200400"/>
            <a:ext cx="6400800" cy="533400"/>
          </a:xfrm>
        </p:spPr>
        <p:txBody>
          <a:bodyPr/>
          <a:lstStyle/>
          <a:p>
            <a:r>
              <a:rPr lang="de-DE" dirty="0" smtClean="0"/>
              <a:t>Bekanntgabe der Wahlergebnisse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762000" y="3810000"/>
            <a:ext cx="4510088" cy="530226"/>
          </a:xfrm>
        </p:spPr>
        <p:txBody>
          <a:bodyPr>
            <a:normAutofit/>
          </a:bodyPr>
          <a:lstStyle/>
          <a:p>
            <a:r>
              <a:rPr lang="de-DE" dirty="0" smtClean="0"/>
              <a:t>Wahlzeitraum: 21.10. – 23.10.2019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9D149C-654F-824A-8DBD-206BBE36363B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79828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err="1" smtClean="0"/>
              <a:t>Ilayda</a:t>
            </a:r>
            <a:r>
              <a:rPr lang="de-DE" sz="2400" b="1" dirty="0" smtClean="0"/>
              <a:t> Mert</a:t>
            </a:r>
          </a:p>
          <a:p>
            <a:endParaRPr lang="de-DE" sz="2400" b="1" dirty="0"/>
          </a:p>
          <a:p>
            <a:r>
              <a:rPr lang="de-DE" sz="2400" dirty="0" smtClean="0"/>
              <a:t>419 Stimmen</a:t>
            </a:r>
          </a:p>
          <a:p>
            <a:endParaRPr lang="de-DE" sz="2400" dirty="0"/>
          </a:p>
          <a:p>
            <a:r>
              <a:rPr lang="de-DE" sz="2400" dirty="0" smtClean="0"/>
              <a:t>Platz 13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3" name="Grafik 2"/>
          <p:cNvPicPr>
            <a:picLocks/>
          </p:cNvPicPr>
          <p:nvPr/>
        </p:nvPicPr>
        <p:blipFill rotWithShape="1">
          <a:blip r:embed="rId2" cstate="print"/>
          <a:srcRect l="10405" r="4943"/>
          <a:stretch/>
        </p:blipFill>
        <p:spPr>
          <a:xfrm>
            <a:off x="1066800" y="2057404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1411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>
          <a:xfrm>
            <a:off x="4610100" y="2032449"/>
            <a:ext cx="3983180" cy="4121015"/>
          </a:xfrm>
        </p:spPr>
        <p:txBody>
          <a:bodyPr/>
          <a:lstStyle/>
          <a:p>
            <a:r>
              <a:rPr lang="de-DE" sz="2400" b="1" dirty="0" smtClean="0"/>
              <a:t>Cedric Müllner</a:t>
            </a:r>
          </a:p>
          <a:p>
            <a:endParaRPr lang="de-DE" sz="2400" b="1" dirty="0"/>
          </a:p>
          <a:p>
            <a:r>
              <a:rPr lang="de-DE" sz="2400" dirty="0" smtClean="0"/>
              <a:t>452 Stimmen</a:t>
            </a:r>
          </a:p>
          <a:p>
            <a:endParaRPr lang="de-DE" sz="2400" dirty="0"/>
          </a:p>
          <a:p>
            <a:r>
              <a:rPr lang="de-DE" sz="2400" dirty="0" smtClean="0"/>
              <a:t>Platz 12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/>
          <a:srcRect l="16098" t="1223" r="2049" b="508"/>
          <a:stretch/>
        </p:blipFill>
        <p:spPr>
          <a:xfrm>
            <a:off x="1066800" y="2032449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159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Natascha </a:t>
            </a:r>
            <a:r>
              <a:rPr lang="de-DE" sz="2400" b="1" dirty="0" err="1" smtClean="0"/>
              <a:t>Hamsa</a:t>
            </a:r>
            <a:endParaRPr lang="de-DE" sz="2400" b="1" dirty="0" smtClean="0"/>
          </a:p>
          <a:p>
            <a:endParaRPr lang="de-DE" sz="2400" b="1" dirty="0"/>
          </a:p>
          <a:p>
            <a:r>
              <a:rPr lang="de-DE" sz="2400" dirty="0" smtClean="0"/>
              <a:t>457 Stimmen</a:t>
            </a:r>
          </a:p>
          <a:p>
            <a:endParaRPr lang="de-DE" sz="2400" dirty="0"/>
          </a:p>
          <a:p>
            <a:r>
              <a:rPr lang="de-DE" sz="2400" dirty="0" smtClean="0"/>
              <a:t>Platz 11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5" name="Grafik 4"/>
          <p:cNvPicPr>
            <a:picLocks/>
          </p:cNvPicPr>
          <p:nvPr/>
        </p:nvPicPr>
        <p:blipFill rotWithShape="1">
          <a:blip r:embed="rId2" cstate="print"/>
          <a:srcRect l="11448" r="6341"/>
          <a:stretch/>
        </p:blipFill>
        <p:spPr>
          <a:xfrm>
            <a:off x="1066800" y="2060019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608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Habib Eser</a:t>
            </a:r>
          </a:p>
          <a:p>
            <a:endParaRPr lang="de-DE" sz="2400" b="1" dirty="0"/>
          </a:p>
          <a:p>
            <a:r>
              <a:rPr lang="de-DE" sz="2400" dirty="0" smtClean="0"/>
              <a:t>461 Stimmen</a:t>
            </a:r>
          </a:p>
          <a:p>
            <a:endParaRPr lang="de-DE" sz="2400" dirty="0"/>
          </a:p>
          <a:p>
            <a:r>
              <a:rPr lang="de-DE" sz="2400" dirty="0" smtClean="0"/>
              <a:t>Platz 10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/>
          <a:srcRect l="11884" r="2769"/>
          <a:stretch/>
        </p:blipFill>
        <p:spPr>
          <a:xfrm>
            <a:off x="1066800" y="2060019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576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Sude Akyildiz</a:t>
            </a:r>
          </a:p>
          <a:p>
            <a:endParaRPr lang="de-DE" sz="2400" b="1" dirty="0"/>
          </a:p>
          <a:p>
            <a:r>
              <a:rPr lang="de-DE" sz="2400" dirty="0" smtClean="0"/>
              <a:t>482 Stimmen</a:t>
            </a:r>
          </a:p>
          <a:p>
            <a:endParaRPr lang="de-DE" sz="2400" dirty="0"/>
          </a:p>
          <a:p>
            <a:r>
              <a:rPr lang="de-DE" sz="2400" dirty="0" smtClean="0"/>
              <a:t>Platz </a:t>
            </a:r>
            <a:r>
              <a:rPr lang="de-DE" sz="2400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347146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Selina </a:t>
            </a:r>
            <a:r>
              <a:rPr lang="de-DE" sz="2400" b="1" dirty="0" err="1" smtClean="0"/>
              <a:t>Lalesoy</a:t>
            </a:r>
            <a:endParaRPr lang="de-DE" sz="2400" b="1" dirty="0" smtClean="0"/>
          </a:p>
          <a:p>
            <a:endParaRPr lang="de-DE" sz="2400" dirty="0"/>
          </a:p>
          <a:p>
            <a:r>
              <a:rPr lang="de-DE" sz="2400" dirty="0" smtClean="0"/>
              <a:t>525 Stimmen</a:t>
            </a:r>
          </a:p>
          <a:p>
            <a:endParaRPr lang="de-DE" sz="2400" dirty="0"/>
          </a:p>
          <a:p>
            <a:r>
              <a:rPr lang="de-DE" sz="2400" dirty="0" smtClean="0"/>
              <a:t>Platz 8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3" name="Grafik 2"/>
          <p:cNvPicPr>
            <a:picLocks/>
          </p:cNvPicPr>
          <p:nvPr/>
        </p:nvPicPr>
        <p:blipFill rotWithShape="1">
          <a:blip r:embed="rId2" cstate="print"/>
          <a:srcRect l="4221" t="64" r="9924" b="-64"/>
          <a:stretch/>
        </p:blipFill>
        <p:spPr>
          <a:xfrm>
            <a:off x="1066800" y="2060019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674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Julian </a:t>
            </a:r>
            <a:r>
              <a:rPr lang="de-DE" sz="2400" b="1" dirty="0" err="1" smtClean="0"/>
              <a:t>Güldner</a:t>
            </a:r>
            <a:endParaRPr lang="de-DE" sz="2400" b="1" dirty="0" smtClean="0"/>
          </a:p>
          <a:p>
            <a:endParaRPr lang="de-DE" sz="2400" b="1" dirty="0"/>
          </a:p>
          <a:p>
            <a:r>
              <a:rPr lang="de-DE" sz="2400" dirty="0" smtClean="0"/>
              <a:t>532 Stimmen</a:t>
            </a:r>
          </a:p>
          <a:p>
            <a:endParaRPr lang="de-DE" sz="2400" dirty="0"/>
          </a:p>
          <a:p>
            <a:r>
              <a:rPr lang="de-DE" sz="2400" dirty="0" smtClean="0"/>
              <a:t>Platz </a:t>
            </a:r>
            <a:r>
              <a:rPr lang="de-DE" sz="2400" dirty="0"/>
              <a:t>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/>
          <a:srcRect l="8429" t="64" r="5856" b="-64"/>
          <a:stretch/>
        </p:blipFill>
        <p:spPr>
          <a:xfrm>
            <a:off x="1066800" y="2060019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565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Naomi Font Pera</a:t>
            </a:r>
          </a:p>
          <a:p>
            <a:endParaRPr lang="de-DE" sz="2400" b="1" dirty="0"/>
          </a:p>
          <a:p>
            <a:r>
              <a:rPr lang="de-DE" sz="2400" dirty="0" smtClean="0"/>
              <a:t>544 Stimmen</a:t>
            </a:r>
          </a:p>
          <a:p>
            <a:endParaRPr lang="de-DE" sz="2400" dirty="0"/>
          </a:p>
          <a:p>
            <a:r>
              <a:rPr lang="de-DE" sz="2400" dirty="0" smtClean="0"/>
              <a:t>Platz </a:t>
            </a:r>
            <a:r>
              <a:rPr lang="de-DE" sz="2400" dirty="0"/>
              <a:t>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/>
          <a:srcRect l="14404" r="1893"/>
          <a:stretch/>
        </p:blipFill>
        <p:spPr>
          <a:xfrm>
            <a:off x="1066800" y="2060019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835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err="1" smtClean="0"/>
              <a:t>Feyza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Özdogan</a:t>
            </a:r>
            <a:endParaRPr lang="de-DE" sz="2400" b="1" dirty="0" smtClean="0"/>
          </a:p>
          <a:p>
            <a:endParaRPr lang="de-DE" sz="2400" b="1" dirty="0"/>
          </a:p>
          <a:p>
            <a:r>
              <a:rPr lang="de-DE" sz="2400" dirty="0" smtClean="0"/>
              <a:t>663 Stimmen</a:t>
            </a:r>
          </a:p>
          <a:p>
            <a:endParaRPr lang="de-DE" sz="2400" dirty="0"/>
          </a:p>
          <a:p>
            <a:r>
              <a:rPr lang="de-DE" sz="2400" dirty="0" smtClean="0"/>
              <a:t>Platz </a:t>
            </a:r>
            <a:r>
              <a:rPr lang="de-DE" sz="2400" dirty="0"/>
              <a:t>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/>
          <a:srcRect l="5642" r="12084"/>
          <a:stretch/>
        </p:blipFill>
        <p:spPr>
          <a:xfrm>
            <a:off x="1066800" y="2057404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271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Pavel </a:t>
            </a:r>
            <a:r>
              <a:rPr lang="de-DE" sz="2400" b="1" dirty="0" err="1" smtClean="0"/>
              <a:t>Hugaev</a:t>
            </a:r>
            <a:endParaRPr lang="de-DE" sz="2400" b="1" dirty="0" smtClean="0"/>
          </a:p>
          <a:p>
            <a:endParaRPr lang="de-DE" sz="2400" b="1" dirty="0"/>
          </a:p>
          <a:p>
            <a:r>
              <a:rPr lang="de-DE" sz="2400" dirty="0" smtClean="0"/>
              <a:t>695 Stimmen</a:t>
            </a:r>
          </a:p>
          <a:p>
            <a:endParaRPr lang="de-DE" sz="2400" dirty="0"/>
          </a:p>
          <a:p>
            <a:r>
              <a:rPr lang="de-DE" sz="2400" dirty="0" smtClean="0"/>
              <a:t>Platz </a:t>
            </a:r>
            <a:r>
              <a:rPr lang="de-DE" sz="2400" dirty="0"/>
              <a:t>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/>
          <a:srcRect l="5456" r="11244"/>
          <a:stretch/>
        </p:blipFill>
        <p:spPr>
          <a:xfrm>
            <a:off x="1066800" y="2060019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9044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Wahlergebnis 2019</a:t>
            </a:r>
            <a:endParaRPr lang="de-DE" dirty="0"/>
          </a:p>
        </p:txBody>
      </p:sp>
      <p:graphicFrame>
        <p:nvGraphicFramePr>
          <p:cNvPr id="11" name="Inhaltsplatzhalt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085482501"/>
              </p:ext>
            </p:extLst>
          </p:nvPr>
        </p:nvGraphicFramePr>
        <p:xfrm>
          <a:off x="685800" y="1828800"/>
          <a:ext cx="6477000" cy="4281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8421"/>
                <a:gridCol w="1248579"/>
              </a:tblGrid>
              <a:tr h="812939">
                <a:tc>
                  <a:txBody>
                    <a:bodyPr/>
                    <a:lstStyle/>
                    <a:p>
                      <a:pPr algn="l"/>
                      <a:r>
                        <a:rPr lang="de-DE" dirty="0" smtClean="0"/>
                        <a:t>Daten</a:t>
                      </a:r>
                      <a:r>
                        <a:rPr lang="de-DE" baseline="0" dirty="0" smtClean="0"/>
                        <a:t> &amp; Fakten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746236">
                <a:tc>
                  <a:txBody>
                    <a:bodyPr/>
                    <a:lstStyle/>
                    <a:p>
                      <a:pPr algn="l"/>
                      <a:r>
                        <a:rPr lang="de-DE" dirty="0" smtClean="0"/>
                        <a:t>Wahlberechtigte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5318</a:t>
                      </a:r>
                      <a:endParaRPr lang="de-DE" dirty="0"/>
                    </a:p>
                  </a:txBody>
                  <a:tcPr anchor="ctr"/>
                </a:tc>
              </a:tr>
              <a:tr h="680577">
                <a:tc>
                  <a:txBody>
                    <a:bodyPr/>
                    <a:lstStyle/>
                    <a:p>
                      <a:pPr algn="l"/>
                      <a:r>
                        <a:rPr lang="de-DE" dirty="0" smtClean="0"/>
                        <a:t>Anzahl</a:t>
                      </a:r>
                      <a:r>
                        <a:rPr lang="de-DE" baseline="0" dirty="0" smtClean="0"/>
                        <a:t> der Wähler/innen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1616</a:t>
                      </a:r>
                      <a:endParaRPr lang="de-DE" dirty="0"/>
                    </a:p>
                  </a:txBody>
                  <a:tcPr anchor="ctr"/>
                </a:tc>
              </a:tr>
              <a:tr h="680577">
                <a:tc>
                  <a:txBody>
                    <a:bodyPr/>
                    <a:lstStyle/>
                    <a:p>
                      <a:pPr algn="l"/>
                      <a:r>
                        <a:rPr lang="de-DE" dirty="0" smtClean="0"/>
                        <a:t>Wahlbeteiligung in Prozent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30,39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dirty="0" smtClean="0"/>
                        <a:t>%</a:t>
                      </a:r>
                      <a:endParaRPr lang="de-DE" dirty="0"/>
                    </a:p>
                  </a:txBody>
                  <a:tcPr anchor="ctr"/>
                </a:tc>
              </a:tr>
              <a:tr h="680577">
                <a:tc>
                  <a:txBody>
                    <a:bodyPr/>
                    <a:lstStyle/>
                    <a:p>
                      <a:pPr algn="l"/>
                      <a:r>
                        <a:rPr lang="de-DE" dirty="0" smtClean="0"/>
                        <a:t>Ungültige Stimmzettel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35</a:t>
                      </a:r>
                      <a:endParaRPr lang="de-DE" dirty="0"/>
                    </a:p>
                  </a:txBody>
                  <a:tcPr anchor="ctr"/>
                </a:tc>
              </a:tr>
              <a:tr h="680577">
                <a:tc>
                  <a:txBody>
                    <a:bodyPr/>
                    <a:lstStyle/>
                    <a:p>
                      <a:pPr algn="l"/>
                      <a:r>
                        <a:rPr lang="de-DE" dirty="0" smtClean="0"/>
                        <a:t>Gültige Stimmzettel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1581</a:t>
                      </a:r>
                      <a:endParaRPr lang="de-DE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9D149C-654F-824A-8DBD-206BBE36363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282174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err="1" smtClean="0"/>
              <a:t>Helin</a:t>
            </a:r>
            <a:r>
              <a:rPr lang="de-DE" sz="2400" b="1" dirty="0" smtClean="0"/>
              <a:t> Cengiz</a:t>
            </a:r>
          </a:p>
          <a:p>
            <a:endParaRPr lang="de-DE" sz="2400" b="1" dirty="0"/>
          </a:p>
          <a:p>
            <a:r>
              <a:rPr lang="de-DE" sz="2400" dirty="0" smtClean="0"/>
              <a:t>696 Stimmen</a:t>
            </a:r>
          </a:p>
          <a:p>
            <a:endParaRPr lang="de-DE" sz="2400" dirty="0"/>
          </a:p>
          <a:p>
            <a:r>
              <a:rPr lang="de-DE" sz="2400" dirty="0" smtClean="0"/>
              <a:t>Platz </a:t>
            </a:r>
            <a:r>
              <a:rPr lang="de-DE" sz="2400" dirty="0"/>
              <a:t>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/>
          <a:srcRect l="12188" t="71" r="4527" b="395"/>
          <a:stretch/>
        </p:blipFill>
        <p:spPr>
          <a:xfrm>
            <a:off x="1066800" y="2057404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107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Adile </a:t>
            </a:r>
            <a:r>
              <a:rPr lang="de-DE" sz="2400" b="1" dirty="0" err="1" smtClean="0"/>
              <a:t>Alhan</a:t>
            </a:r>
            <a:endParaRPr lang="de-DE" sz="2400" b="1" dirty="0" smtClean="0"/>
          </a:p>
          <a:p>
            <a:endParaRPr lang="de-DE" sz="2400" b="1" dirty="0"/>
          </a:p>
          <a:p>
            <a:r>
              <a:rPr lang="de-DE" sz="2400" dirty="0" smtClean="0"/>
              <a:t>702 Stimmen</a:t>
            </a:r>
          </a:p>
          <a:p>
            <a:endParaRPr lang="de-DE" sz="2400" dirty="0"/>
          </a:p>
          <a:p>
            <a:r>
              <a:rPr lang="de-DE" sz="2400" dirty="0" smtClean="0"/>
              <a:t>Platz </a:t>
            </a:r>
            <a:r>
              <a:rPr lang="de-DE" sz="2400" dirty="0"/>
              <a:t>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/>
          <a:srcRect l="7580" r="8971"/>
          <a:stretch/>
        </p:blipFill>
        <p:spPr>
          <a:xfrm>
            <a:off x="1066800" y="2060019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0504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Deniz Demirtas</a:t>
            </a:r>
          </a:p>
          <a:p>
            <a:endParaRPr lang="de-DE" sz="2400" b="1" dirty="0"/>
          </a:p>
          <a:p>
            <a:r>
              <a:rPr lang="de-DE" sz="2400" dirty="0" smtClean="0"/>
              <a:t>728 Stimmen</a:t>
            </a:r>
          </a:p>
          <a:p>
            <a:endParaRPr lang="de-DE" sz="2400" dirty="0"/>
          </a:p>
          <a:p>
            <a:r>
              <a:rPr lang="de-DE" sz="2400" dirty="0" smtClean="0"/>
              <a:t>Platz 1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/>
          <a:srcRect l="12275" t="64" r="4507" b="-64"/>
          <a:stretch/>
        </p:blipFill>
        <p:spPr>
          <a:xfrm>
            <a:off x="1066800" y="2060019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5021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err="1" smtClean="0"/>
              <a:t>Rohail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Tufail</a:t>
            </a:r>
            <a:endParaRPr lang="de-DE" sz="2400" b="1" dirty="0" smtClean="0"/>
          </a:p>
          <a:p>
            <a:endParaRPr lang="de-DE" sz="2400" b="1" dirty="0"/>
          </a:p>
          <a:p>
            <a:r>
              <a:rPr lang="de-DE" sz="2400" dirty="0" smtClean="0"/>
              <a:t>337 Stimmen</a:t>
            </a:r>
          </a:p>
          <a:p>
            <a:endParaRPr lang="de-DE" sz="2400" dirty="0"/>
          </a:p>
          <a:p>
            <a:r>
              <a:rPr lang="de-DE" sz="2400" dirty="0" smtClean="0"/>
              <a:t>Platz 21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/>
          <a:srcRect l="13694" r="3427"/>
          <a:stretch/>
        </p:blipFill>
        <p:spPr>
          <a:xfrm>
            <a:off x="1066800" y="2060019"/>
            <a:ext cx="3099182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407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Friederike Lies</a:t>
            </a:r>
          </a:p>
          <a:p>
            <a:endParaRPr lang="de-DE" sz="2400" b="1" dirty="0"/>
          </a:p>
          <a:p>
            <a:r>
              <a:rPr lang="de-DE" sz="2400" dirty="0" smtClean="0"/>
              <a:t>329 Stimmen</a:t>
            </a:r>
          </a:p>
          <a:p>
            <a:endParaRPr lang="de-DE" sz="2400" dirty="0"/>
          </a:p>
          <a:p>
            <a:r>
              <a:rPr lang="de-DE" sz="2400" dirty="0" smtClean="0"/>
              <a:t>Platz 22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/>
          <a:srcRect l="9535" r="7310"/>
          <a:stretch/>
        </p:blipFill>
        <p:spPr>
          <a:xfrm>
            <a:off x="1066800" y="2057404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315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Maria </a:t>
            </a:r>
            <a:r>
              <a:rPr lang="de-DE" sz="2400" b="1" dirty="0" err="1" smtClean="0"/>
              <a:t>Almpanti</a:t>
            </a:r>
            <a:endParaRPr lang="de-DE" sz="2400" b="1" dirty="0" smtClean="0"/>
          </a:p>
          <a:p>
            <a:endParaRPr lang="de-DE" sz="2400" b="1" dirty="0"/>
          </a:p>
          <a:p>
            <a:r>
              <a:rPr lang="de-DE" sz="2400" dirty="0" smtClean="0"/>
              <a:t>327 Stimmen</a:t>
            </a:r>
          </a:p>
          <a:p>
            <a:endParaRPr lang="de-DE" sz="2400" dirty="0"/>
          </a:p>
          <a:p>
            <a:r>
              <a:rPr lang="de-DE" sz="2400" dirty="0" smtClean="0"/>
              <a:t>Platz 23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/>
          <a:srcRect r="16551"/>
          <a:stretch/>
        </p:blipFill>
        <p:spPr>
          <a:xfrm>
            <a:off x="1066800" y="2057404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826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Rafael Spiegel</a:t>
            </a:r>
          </a:p>
          <a:p>
            <a:endParaRPr lang="de-DE" sz="2400" b="1" dirty="0"/>
          </a:p>
          <a:p>
            <a:r>
              <a:rPr lang="de-DE" sz="2400" dirty="0" smtClean="0"/>
              <a:t>322 Stimmen</a:t>
            </a:r>
          </a:p>
          <a:p>
            <a:endParaRPr lang="de-DE" sz="2400" dirty="0"/>
          </a:p>
          <a:p>
            <a:r>
              <a:rPr lang="de-DE" sz="2400" dirty="0" smtClean="0"/>
              <a:t>Platz 24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/>
          <a:srcRect r="14533"/>
          <a:stretch/>
        </p:blipFill>
        <p:spPr>
          <a:xfrm>
            <a:off x="1066800" y="2060019"/>
            <a:ext cx="3099182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308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Moritz Hanisch</a:t>
            </a:r>
          </a:p>
          <a:p>
            <a:endParaRPr lang="de-DE" sz="2400" b="1" dirty="0"/>
          </a:p>
          <a:p>
            <a:r>
              <a:rPr lang="de-DE" sz="2400" dirty="0" smtClean="0"/>
              <a:t>319 Stimmen</a:t>
            </a:r>
          </a:p>
          <a:p>
            <a:endParaRPr lang="de-DE" sz="2400" dirty="0"/>
          </a:p>
          <a:p>
            <a:r>
              <a:rPr lang="de-DE" sz="2400" dirty="0" smtClean="0"/>
              <a:t>Platz 25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/>
          <a:srcRect l="10108" t="1865" r="7653" b="680"/>
          <a:stretch/>
        </p:blipFill>
        <p:spPr>
          <a:xfrm>
            <a:off x="1066800" y="2060019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3009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err="1" smtClean="0"/>
              <a:t>Raheel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Shimaya</a:t>
            </a:r>
            <a:r>
              <a:rPr lang="de-DE" sz="2400" b="1" dirty="0" smtClean="0"/>
              <a:t> Umar</a:t>
            </a:r>
          </a:p>
          <a:p>
            <a:endParaRPr lang="de-DE" sz="2400" b="1" dirty="0"/>
          </a:p>
          <a:p>
            <a:r>
              <a:rPr lang="de-DE" sz="2400" dirty="0" smtClean="0"/>
              <a:t>306 Stimmen</a:t>
            </a:r>
          </a:p>
          <a:p>
            <a:endParaRPr lang="de-DE" sz="2400" dirty="0"/>
          </a:p>
          <a:p>
            <a:r>
              <a:rPr lang="de-DE" sz="2400" dirty="0" smtClean="0"/>
              <a:t>Platz 26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/>
          <a:srcRect l="13694" r="3427"/>
          <a:stretch/>
        </p:blipFill>
        <p:spPr>
          <a:xfrm>
            <a:off x="1066800" y="2060019"/>
            <a:ext cx="3099182" cy="4118400"/>
          </a:xfrm>
          <a:prstGeom prst="rect">
            <a:avLst/>
          </a:prstGeom>
        </p:spPr>
      </p:pic>
      <p:pic>
        <p:nvPicPr>
          <p:cNvPr id="3" name="Grafik 2"/>
          <p:cNvPicPr>
            <a:picLocks/>
          </p:cNvPicPr>
          <p:nvPr/>
        </p:nvPicPr>
        <p:blipFill rotWithShape="1">
          <a:blip r:embed="rId3" cstate="print"/>
          <a:srcRect l="12716" r="1071"/>
          <a:stretch/>
        </p:blipFill>
        <p:spPr>
          <a:xfrm>
            <a:off x="1066800" y="2057403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210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Juliana </a:t>
            </a:r>
            <a:r>
              <a:rPr lang="de-DE" sz="2400" b="1" dirty="0" err="1" smtClean="0"/>
              <a:t>Merta</a:t>
            </a:r>
            <a:endParaRPr lang="de-DE" sz="2400" b="1" dirty="0" smtClean="0"/>
          </a:p>
          <a:p>
            <a:endParaRPr lang="de-DE" sz="2400" b="1" dirty="0"/>
          </a:p>
          <a:p>
            <a:r>
              <a:rPr lang="de-DE" sz="2400" dirty="0" smtClean="0"/>
              <a:t>302 Stimmen</a:t>
            </a:r>
          </a:p>
          <a:p>
            <a:endParaRPr lang="de-DE" sz="2400" dirty="0"/>
          </a:p>
          <a:p>
            <a:r>
              <a:rPr lang="de-DE" sz="2400" dirty="0" smtClean="0"/>
              <a:t>Platz 27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3" name="Grafik 2"/>
          <p:cNvPicPr>
            <a:picLocks/>
          </p:cNvPicPr>
          <p:nvPr/>
        </p:nvPicPr>
        <p:blipFill rotWithShape="1">
          <a:blip r:embed="rId2" cstate="print"/>
          <a:srcRect l="7503" r="9882"/>
          <a:stretch/>
        </p:blipFill>
        <p:spPr>
          <a:xfrm>
            <a:off x="1066800" y="2060019"/>
            <a:ext cx="3099183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5536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Daniela Oliveira Soares</a:t>
            </a:r>
          </a:p>
          <a:p>
            <a:endParaRPr lang="de-DE" sz="2400" b="1" dirty="0"/>
          </a:p>
          <a:p>
            <a:r>
              <a:rPr lang="de-DE" sz="2400" dirty="0" smtClean="0"/>
              <a:t>339 Stimmen</a:t>
            </a:r>
          </a:p>
          <a:p>
            <a:endParaRPr lang="de-DE" sz="2400" dirty="0"/>
          </a:p>
          <a:p>
            <a:r>
              <a:rPr lang="de-DE" sz="2400" dirty="0" smtClean="0"/>
              <a:t>Platz 20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/>
          <a:srcRect l="10259" r="6292"/>
          <a:stretch/>
        </p:blipFill>
        <p:spPr>
          <a:xfrm>
            <a:off x="1066800" y="2058951"/>
            <a:ext cx="3099182" cy="41194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782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Jana </a:t>
            </a:r>
            <a:r>
              <a:rPr lang="de-DE" sz="2400" b="1" dirty="0" err="1" smtClean="0"/>
              <a:t>Beraki</a:t>
            </a:r>
            <a:endParaRPr lang="de-DE" sz="2400" dirty="0" smtClean="0"/>
          </a:p>
          <a:p>
            <a:endParaRPr lang="de-DE" sz="2400" dirty="0"/>
          </a:p>
          <a:p>
            <a:r>
              <a:rPr lang="de-DE" sz="2400" dirty="0" smtClean="0"/>
              <a:t>286 Stimmen</a:t>
            </a:r>
          </a:p>
          <a:p>
            <a:endParaRPr lang="de-DE" sz="2400" dirty="0"/>
          </a:p>
          <a:p>
            <a:r>
              <a:rPr lang="de-DE" sz="2400" dirty="0" smtClean="0"/>
              <a:t>Platz 28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/>
          <a:srcRect l="14000" t="64" r="4000" b="-64"/>
          <a:stretch/>
        </p:blipFill>
        <p:spPr>
          <a:xfrm>
            <a:off x="1066800" y="2060019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681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err="1" smtClean="0"/>
              <a:t>Stavriani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Tsagka</a:t>
            </a:r>
            <a:endParaRPr lang="de-DE" sz="2400" b="1" dirty="0" smtClean="0"/>
          </a:p>
          <a:p>
            <a:endParaRPr lang="de-DE" sz="2400" b="1" dirty="0"/>
          </a:p>
          <a:p>
            <a:r>
              <a:rPr lang="de-DE" sz="2400" dirty="0" smtClean="0"/>
              <a:t>285 Stimmen</a:t>
            </a:r>
          </a:p>
          <a:p>
            <a:endParaRPr lang="de-DE" sz="2400" dirty="0"/>
          </a:p>
          <a:p>
            <a:r>
              <a:rPr lang="de-DE" sz="2400" dirty="0" smtClean="0"/>
              <a:t>Platz 29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/>
          <a:srcRect l="5740" r="6619"/>
          <a:stretch/>
        </p:blipFill>
        <p:spPr>
          <a:xfrm>
            <a:off x="1066800" y="2057404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1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Letizia Ricotta</a:t>
            </a:r>
          </a:p>
          <a:p>
            <a:endParaRPr lang="de-DE" sz="2400" b="1" dirty="0"/>
          </a:p>
          <a:p>
            <a:r>
              <a:rPr lang="de-DE" sz="2400" dirty="0" smtClean="0"/>
              <a:t>283 Stimmen</a:t>
            </a:r>
          </a:p>
          <a:p>
            <a:endParaRPr lang="de-DE" sz="2400" dirty="0"/>
          </a:p>
          <a:p>
            <a:r>
              <a:rPr lang="de-DE" sz="2400" dirty="0" smtClean="0"/>
              <a:t>Platz 30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3" name="Grafik 2"/>
          <p:cNvPicPr>
            <a:picLocks/>
          </p:cNvPicPr>
          <p:nvPr/>
        </p:nvPicPr>
        <p:blipFill rotWithShape="1">
          <a:blip r:embed="rId2" cstate="print"/>
          <a:srcRect l="6284" r="8506"/>
          <a:stretch/>
        </p:blipFill>
        <p:spPr>
          <a:xfrm>
            <a:off x="1066800" y="2060019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556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Selina </a:t>
            </a:r>
            <a:r>
              <a:rPr lang="de-DE" sz="2400" b="1" dirty="0" err="1" smtClean="0"/>
              <a:t>Weiss</a:t>
            </a:r>
            <a:endParaRPr lang="de-DE" sz="2400" b="1" dirty="0" smtClean="0"/>
          </a:p>
          <a:p>
            <a:endParaRPr lang="de-DE" sz="2400" b="1" dirty="0"/>
          </a:p>
          <a:p>
            <a:r>
              <a:rPr lang="de-DE" sz="2400" dirty="0" smtClean="0"/>
              <a:t>280 Stimmen</a:t>
            </a:r>
          </a:p>
          <a:p>
            <a:endParaRPr lang="de-DE" sz="2400" dirty="0"/>
          </a:p>
          <a:p>
            <a:r>
              <a:rPr lang="de-DE" sz="2400" dirty="0" smtClean="0"/>
              <a:t>Platz 31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3" name="Grafik 2"/>
          <p:cNvPicPr>
            <a:picLocks/>
          </p:cNvPicPr>
          <p:nvPr/>
        </p:nvPicPr>
        <p:blipFill rotWithShape="1">
          <a:blip r:embed="rId2" cstate="print"/>
          <a:srcRect r="15402"/>
          <a:stretch/>
        </p:blipFill>
        <p:spPr>
          <a:xfrm>
            <a:off x="1066800" y="2060019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975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Julia Schneider</a:t>
            </a:r>
          </a:p>
          <a:p>
            <a:endParaRPr lang="de-DE" sz="2400" b="1" dirty="0"/>
          </a:p>
          <a:p>
            <a:r>
              <a:rPr lang="de-DE" sz="2400" dirty="0" smtClean="0"/>
              <a:t>277 Stimmen</a:t>
            </a:r>
          </a:p>
          <a:p>
            <a:endParaRPr lang="de-DE" sz="2400" dirty="0"/>
          </a:p>
          <a:p>
            <a:r>
              <a:rPr lang="de-DE" sz="2400" dirty="0" smtClean="0"/>
              <a:t>Platz 32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/>
          <a:srcRect l="9486" r="7779"/>
          <a:stretch/>
        </p:blipFill>
        <p:spPr>
          <a:xfrm>
            <a:off x="1066800" y="2057404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487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err="1" smtClean="0"/>
              <a:t>Erige</a:t>
            </a:r>
            <a:r>
              <a:rPr lang="de-DE" sz="2400" b="1" dirty="0"/>
              <a:t> </a:t>
            </a:r>
            <a:r>
              <a:rPr lang="de-DE" sz="2400" b="1" dirty="0" err="1" smtClean="0"/>
              <a:t>Gasmi</a:t>
            </a:r>
            <a:endParaRPr lang="de-DE" sz="2400" b="1" dirty="0" smtClean="0"/>
          </a:p>
          <a:p>
            <a:endParaRPr lang="de-DE" sz="2400" b="1" dirty="0"/>
          </a:p>
          <a:p>
            <a:r>
              <a:rPr lang="de-DE" sz="2400" dirty="0" smtClean="0"/>
              <a:t>268 Stimmen</a:t>
            </a:r>
          </a:p>
          <a:p>
            <a:endParaRPr lang="de-DE" sz="2400" dirty="0"/>
          </a:p>
          <a:p>
            <a:r>
              <a:rPr lang="de-DE" sz="2400" dirty="0" smtClean="0"/>
              <a:t>Platz 33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/>
          <a:srcRect l="6133" t="64" r="10707" b="-64"/>
          <a:stretch/>
        </p:blipFill>
        <p:spPr>
          <a:xfrm>
            <a:off x="1066800" y="2060019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386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Maximilian </a:t>
            </a:r>
            <a:r>
              <a:rPr lang="de-DE" sz="2400" b="1" dirty="0" err="1" smtClean="0"/>
              <a:t>Rüpprich</a:t>
            </a:r>
            <a:endParaRPr lang="de-DE" sz="2400" b="1" dirty="0" smtClean="0"/>
          </a:p>
          <a:p>
            <a:endParaRPr lang="de-DE" sz="2400" b="1" dirty="0"/>
          </a:p>
          <a:p>
            <a:r>
              <a:rPr lang="de-DE" sz="2400" dirty="0" smtClean="0"/>
              <a:t>243 Stimmen</a:t>
            </a:r>
          </a:p>
          <a:p>
            <a:endParaRPr lang="de-DE" sz="2400" dirty="0"/>
          </a:p>
          <a:p>
            <a:r>
              <a:rPr lang="de-DE" sz="2400" dirty="0" smtClean="0"/>
              <a:t>Platz 34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/>
          <a:srcRect l="8184" t="64" r="8598" b="-64"/>
          <a:stretch/>
        </p:blipFill>
        <p:spPr>
          <a:xfrm>
            <a:off x="1066800" y="2060019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897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Simon Zeitler</a:t>
            </a:r>
          </a:p>
          <a:p>
            <a:endParaRPr lang="de-DE" sz="2400" b="1" dirty="0"/>
          </a:p>
          <a:p>
            <a:r>
              <a:rPr lang="de-DE" sz="2400" dirty="0" smtClean="0"/>
              <a:t>229 Stimmen</a:t>
            </a:r>
          </a:p>
          <a:p>
            <a:endParaRPr lang="de-DE" sz="2400" dirty="0"/>
          </a:p>
          <a:p>
            <a:r>
              <a:rPr lang="de-DE" sz="2400" dirty="0" smtClean="0"/>
              <a:t>Platz 35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3" name="Grafik 2"/>
          <p:cNvPicPr>
            <a:picLocks/>
          </p:cNvPicPr>
          <p:nvPr/>
        </p:nvPicPr>
        <p:blipFill rotWithShape="1">
          <a:blip r:embed="rId2" cstate="print"/>
          <a:srcRect l="6275" r="8644"/>
          <a:stretch/>
        </p:blipFill>
        <p:spPr>
          <a:xfrm>
            <a:off x="1066800" y="2060019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679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err="1" smtClean="0"/>
              <a:t>Taris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Kienlin</a:t>
            </a:r>
            <a:endParaRPr lang="de-DE" sz="2400" b="1" dirty="0" smtClean="0"/>
          </a:p>
          <a:p>
            <a:endParaRPr lang="de-DE" sz="2400" b="1" dirty="0"/>
          </a:p>
          <a:p>
            <a:r>
              <a:rPr lang="de-DE" sz="2400" dirty="0" smtClean="0"/>
              <a:t>219 Stimmen</a:t>
            </a:r>
          </a:p>
          <a:p>
            <a:endParaRPr lang="de-DE" sz="2400" dirty="0"/>
          </a:p>
          <a:p>
            <a:r>
              <a:rPr lang="de-DE" sz="2400" dirty="0" smtClean="0"/>
              <a:t>Platz 36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/>
          <a:srcRect l="9550" t="64" r="7168" b="22"/>
          <a:stretch/>
        </p:blipFill>
        <p:spPr>
          <a:xfrm>
            <a:off x="1066800" y="2060019"/>
            <a:ext cx="3099182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761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Max </a:t>
            </a:r>
            <a:r>
              <a:rPr lang="de-DE" sz="2400" b="1" dirty="0" err="1" smtClean="0"/>
              <a:t>Theurer</a:t>
            </a:r>
            <a:endParaRPr lang="de-DE" sz="2400" b="1" dirty="0" smtClean="0"/>
          </a:p>
          <a:p>
            <a:endParaRPr lang="de-DE" sz="2400" b="1" dirty="0"/>
          </a:p>
          <a:p>
            <a:r>
              <a:rPr lang="de-DE" sz="2400" dirty="0" smtClean="0"/>
              <a:t>213 Stimmen</a:t>
            </a:r>
          </a:p>
          <a:p>
            <a:endParaRPr lang="de-DE" sz="2400" dirty="0"/>
          </a:p>
          <a:p>
            <a:r>
              <a:rPr lang="de-DE" sz="2400" dirty="0" smtClean="0"/>
              <a:t>Platz 37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/>
          <a:srcRect l="-1" r="14655"/>
          <a:stretch/>
        </p:blipFill>
        <p:spPr>
          <a:xfrm>
            <a:off x="1066800" y="2060019"/>
            <a:ext cx="3149789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9365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Amélie </a:t>
            </a:r>
            <a:r>
              <a:rPr lang="de-DE" sz="2400" b="1" dirty="0" err="1" smtClean="0"/>
              <a:t>Reilhac</a:t>
            </a:r>
            <a:endParaRPr lang="de-DE" sz="2400" b="1" dirty="0" smtClean="0"/>
          </a:p>
          <a:p>
            <a:endParaRPr lang="de-DE" sz="2400" b="1" dirty="0"/>
          </a:p>
          <a:p>
            <a:r>
              <a:rPr lang="de-DE" sz="2400" dirty="0" smtClean="0"/>
              <a:t>342 Stimmen</a:t>
            </a:r>
          </a:p>
          <a:p>
            <a:endParaRPr lang="de-DE" sz="2400" dirty="0"/>
          </a:p>
          <a:p>
            <a:r>
              <a:rPr lang="de-DE" sz="2400" dirty="0" smtClean="0"/>
              <a:t>Platz 19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/>
          <a:srcRect l="4087" t="64" r="12802" b="-64"/>
          <a:stretch/>
        </p:blipFill>
        <p:spPr>
          <a:xfrm>
            <a:off x="1066800" y="2060019"/>
            <a:ext cx="3099182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126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Lovis Huck</a:t>
            </a:r>
          </a:p>
          <a:p>
            <a:endParaRPr lang="de-DE" sz="2400" b="1" dirty="0"/>
          </a:p>
          <a:p>
            <a:r>
              <a:rPr lang="de-DE" sz="2400" dirty="0" smtClean="0"/>
              <a:t>211 Stimmen</a:t>
            </a:r>
          </a:p>
          <a:p>
            <a:endParaRPr lang="de-DE" sz="2400" dirty="0"/>
          </a:p>
          <a:p>
            <a:r>
              <a:rPr lang="de-DE" sz="2400" dirty="0" smtClean="0"/>
              <a:t>Platz 38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3" name="Grafik 2"/>
          <p:cNvPicPr>
            <a:picLocks/>
          </p:cNvPicPr>
          <p:nvPr/>
        </p:nvPicPr>
        <p:blipFill rotWithShape="1">
          <a:blip r:embed="rId2" cstate="print"/>
          <a:srcRect l="5455" r="11257"/>
          <a:stretch/>
        </p:blipFill>
        <p:spPr>
          <a:xfrm>
            <a:off x="1066800" y="2057404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734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2743200"/>
            <a:ext cx="7848600" cy="3206615"/>
          </a:xfrm>
        </p:spPr>
        <p:txBody>
          <a:bodyPr anchor="t"/>
          <a:lstStyle/>
          <a:p>
            <a:pPr algn="ctr">
              <a:lnSpc>
                <a:spcPct val="150000"/>
              </a:lnSpc>
            </a:pPr>
            <a:r>
              <a:rPr lang="de-DE" sz="4000" b="1" dirty="0" smtClean="0">
                <a:latin typeface="Lucida Sans" panose="020B0602030504020204" pitchFamily="34" charset="0"/>
              </a:rPr>
              <a:t>Vielen Dank an alle, die mitgewirkt haben!</a:t>
            </a:r>
          </a:p>
        </p:txBody>
      </p:sp>
    </p:spTree>
    <p:extLst>
      <p:ext uri="{BB962C8B-B14F-4D97-AF65-F5344CB8AC3E}">
        <p14:creationId xmlns="" xmlns:p14="http://schemas.microsoft.com/office/powerpoint/2010/main" val="170516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Philipe Sax</a:t>
            </a:r>
          </a:p>
          <a:p>
            <a:endParaRPr lang="de-DE" sz="2400" b="1" dirty="0"/>
          </a:p>
          <a:p>
            <a:r>
              <a:rPr lang="de-DE" sz="2400" dirty="0" smtClean="0"/>
              <a:t>351 Stimmen</a:t>
            </a:r>
          </a:p>
          <a:p>
            <a:endParaRPr lang="de-DE" sz="2400" dirty="0"/>
          </a:p>
          <a:p>
            <a:r>
              <a:rPr lang="de-DE" sz="2400" dirty="0" smtClean="0"/>
              <a:t>Platz 18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/>
          <a:srcRect l="7617" t="231" r="7838" b="-231"/>
          <a:stretch/>
        </p:blipFill>
        <p:spPr>
          <a:xfrm>
            <a:off x="1066800" y="2057404"/>
            <a:ext cx="3099182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04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Felix Haug</a:t>
            </a:r>
          </a:p>
          <a:p>
            <a:endParaRPr lang="de-DE" sz="2400" dirty="0"/>
          </a:p>
          <a:p>
            <a:r>
              <a:rPr lang="de-DE" sz="2400" dirty="0" smtClean="0"/>
              <a:t>391 Stimmen</a:t>
            </a:r>
          </a:p>
          <a:p>
            <a:endParaRPr lang="de-DE" sz="2400" dirty="0"/>
          </a:p>
          <a:p>
            <a:r>
              <a:rPr lang="de-DE" sz="2400" dirty="0" smtClean="0"/>
              <a:t>Platz 17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/>
          <a:srcRect l="13303" r="3946" b="86"/>
          <a:stretch/>
        </p:blipFill>
        <p:spPr>
          <a:xfrm>
            <a:off x="1066800" y="2060019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715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err="1" smtClean="0"/>
              <a:t>Adalina</a:t>
            </a:r>
            <a:r>
              <a:rPr lang="de-DE" sz="2400" b="1" dirty="0"/>
              <a:t> </a:t>
            </a:r>
            <a:r>
              <a:rPr lang="de-DE" sz="2400" b="1" dirty="0" smtClean="0"/>
              <a:t>von Winterfeld</a:t>
            </a:r>
          </a:p>
          <a:p>
            <a:endParaRPr lang="de-DE" sz="2400" b="1" dirty="0"/>
          </a:p>
          <a:p>
            <a:r>
              <a:rPr lang="de-DE" sz="2400" dirty="0" smtClean="0"/>
              <a:t>408 Stimmen</a:t>
            </a:r>
          </a:p>
          <a:p>
            <a:endParaRPr lang="de-DE" sz="2400" dirty="0"/>
          </a:p>
          <a:p>
            <a:r>
              <a:rPr lang="de-DE" sz="2400" dirty="0" smtClean="0"/>
              <a:t>Platz 16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3" name="Grafik 2"/>
          <p:cNvPicPr>
            <a:picLocks/>
          </p:cNvPicPr>
          <p:nvPr/>
        </p:nvPicPr>
        <p:blipFill rotWithShape="1">
          <a:blip r:embed="rId2" cstate="print"/>
          <a:srcRect l="6234" r="9248"/>
          <a:stretch/>
        </p:blipFill>
        <p:spPr>
          <a:xfrm>
            <a:off x="1066800" y="2057404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9922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Enis Tekin</a:t>
            </a:r>
          </a:p>
          <a:p>
            <a:endParaRPr lang="de-DE" sz="2400" b="1" dirty="0"/>
          </a:p>
          <a:p>
            <a:r>
              <a:rPr lang="de-DE" sz="2400" dirty="0" smtClean="0"/>
              <a:t>412 Stimmen</a:t>
            </a:r>
          </a:p>
          <a:p>
            <a:endParaRPr lang="de-DE" sz="2400" dirty="0"/>
          </a:p>
          <a:p>
            <a:r>
              <a:rPr lang="de-DE" sz="2400" dirty="0" smtClean="0"/>
              <a:t>Platz 15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/>
          <a:srcRect l="9128" r="11277"/>
          <a:stretch/>
        </p:blipFill>
        <p:spPr>
          <a:xfrm>
            <a:off x="1066800" y="2060019"/>
            <a:ext cx="3099182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7423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Jugendgemeinderatswahl 2019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Wahlergebnis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z="2400" b="1" dirty="0" smtClean="0"/>
              <a:t>Vivien Schlesinger</a:t>
            </a:r>
          </a:p>
          <a:p>
            <a:endParaRPr lang="de-DE" sz="2400" b="1" dirty="0"/>
          </a:p>
          <a:p>
            <a:r>
              <a:rPr lang="de-DE" sz="2400" dirty="0" smtClean="0"/>
              <a:t>417 Stimmen</a:t>
            </a:r>
          </a:p>
          <a:p>
            <a:endParaRPr lang="de-DE" sz="2400" dirty="0"/>
          </a:p>
          <a:p>
            <a:r>
              <a:rPr lang="de-DE" sz="2400" dirty="0" smtClean="0"/>
              <a:t>Platz 14</a:t>
            </a:r>
            <a:endParaRPr lang="de-DE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24.10.2019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3C59F2-D08D-4B93-BF25-602B87E2585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4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981200" y="6477001"/>
            <a:ext cx="5257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Lucida Sans"/>
              </a:defRPr>
            </a:lvl1pPr>
          </a:lstStyle>
          <a:p>
            <a:r>
              <a:rPr lang="de-DE" dirty="0" smtClean="0"/>
              <a:t>Wahl des neuen Jugendgemeinderates 2019</a:t>
            </a:r>
            <a:endParaRPr lang="en-US" dirty="0" smtClean="0"/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/>
          <a:srcRect l="6154" t="-112" r="10407" b="112"/>
          <a:stretch/>
        </p:blipFill>
        <p:spPr>
          <a:xfrm>
            <a:off x="1066800" y="2057404"/>
            <a:ext cx="3099600" cy="411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937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Benutzerdefiniert 2">
      <a:dk1>
        <a:srgbClr val="7F7F7F"/>
      </a:dk1>
      <a:lt1>
        <a:sysClr val="window" lastClr="FFFFFF"/>
      </a:lt1>
      <a:dk2>
        <a:srgbClr val="1F497D"/>
      </a:dk2>
      <a:lt2>
        <a:srgbClr val="EEECE1"/>
      </a:lt2>
      <a:accent1>
        <a:srgbClr val="008688"/>
      </a:accent1>
      <a:accent2>
        <a:srgbClr val="4F81BD"/>
      </a:accent2>
      <a:accent3>
        <a:srgbClr val="86B717"/>
      </a:accent3>
      <a:accent4>
        <a:srgbClr val="008688"/>
      </a:accent4>
      <a:accent5>
        <a:srgbClr val="4BACC6"/>
      </a:accent5>
      <a:accent6>
        <a:srgbClr val="E8D7A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400" dirty="0" err="1" smtClean="0">
            <a:latin typeface="Lucida Sans" panose="020B0602030504020204" pitchFamily="34" charset="0"/>
            <a:ea typeface="Adobe Myungjo Std M" pitchFamily="18" charset="-128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721</Words>
  <Application>Microsoft Office PowerPoint</Application>
  <PresentationFormat>Bildschirmpräsentation (4:3)</PresentationFormat>
  <Paragraphs>408</Paragraphs>
  <Slides>41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42" baseType="lpstr">
      <vt:lpstr>Standarddesign</vt:lpstr>
      <vt:lpstr>Wahl des neuen Jugendgemeinderates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  <vt:lpstr>Jugendgemeinderatswahl 2019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GIFT IS NEW BUT NOT REALLY YOU Sell and get what you really wanted</dc:title>
  <dc:creator>Creative X</dc:creator>
  <cp:lastModifiedBy>Reinhold Haug</cp:lastModifiedBy>
  <cp:revision>181</cp:revision>
  <dcterms:created xsi:type="dcterms:W3CDTF">2012-12-27T09:01:34Z</dcterms:created>
  <dcterms:modified xsi:type="dcterms:W3CDTF">2021-03-03T14:38:03Z</dcterms:modified>
</cp:coreProperties>
</file>